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78" r:id="rId19"/>
    <p:sldId id="285" r:id="rId20"/>
    <p:sldId id="286" r:id="rId21"/>
    <p:sldId id="288" r:id="rId22"/>
    <p:sldId id="289" r:id="rId23"/>
    <p:sldId id="290" r:id="rId24"/>
    <p:sldId id="291" r:id="rId25"/>
    <p:sldId id="294" r:id="rId26"/>
  </p:sldIdLst>
  <p:sldSz cx="9144000" cy="6858000" type="screen4x3"/>
  <p:notesSz cx="9144000" cy="6858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60" d="100"/>
          <a:sy n="160" d="100"/>
        </p:scale>
        <p:origin x="204" y="-204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ndara"/>
                <a:cs typeface="Candar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ndara"/>
                <a:cs typeface="Candar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ndara"/>
                <a:cs typeface="Candar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746"/>
            <a:ext cx="9143999" cy="102742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400007" y="0"/>
            <a:ext cx="4743992" cy="600077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9088505" cy="102057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-749" y="52451"/>
            <a:ext cx="9145511" cy="9017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80567" y="368553"/>
            <a:ext cx="7982864" cy="1122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ndara"/>
                <a:cs typeface="Candar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1187" y="2270505"/>
            <a:ext cx="8156575" cy="41173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6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5" Type="http://schemas.openxmlformats.org/officeDocument/2006/relationships/image" Target="../media/image6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2.jp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2.png"/><Relationship Id="rId7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png"/><Relationship Id="rId7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28.png"/><Relationship Id="rId4" Type="http://schemas.openxmlformats.org/officeDocument/2006/relationships/image" Target="../media/image3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546" y="-69275"/>
            <a:ext cx="7988808" cy="3966972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4863" y="3124657"/>
            <a:ext cx="8618855" cy="1518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5356860" algn="l"/>
              </a:tabLst>
            </a:pPr>
            <a:r>
              <a:rPr sz="4900" b="0" spc="-5" dirty="0">
                <a:solidFill>
                  <a:srgbClr val="0A5294"/>
                </a:solidFill>
                <a:latin typeface="Calibri"/>
                <a:cs typeface="Calibri"/>
              </a:rPr>
              <a:t>SIFIR</a:t>
            </a:r>
            <a:r>
              <a:rPr sz="4900" b="0" spc="-10" dirty="0">
                <a:solidFill>
                  <a:srgbClr val="0A5294"/>
                </a:solidFill>
                <a:latin typeface="Calibri"/>
                <a:cs typeface="Calibri"/>
              </a:rPr>
              <a:t> </a:t>
            </a:r>
            <a:r>
              <a:rPr sz="4900" b="0" spc="-105" dirty="0">
                <a:solidFill>
                  <a:srgbClr val="0A5294"/>
                </a:solidFill>
                <a:latin typeface="Calibri"/>
                <a:cs typeface="Calibri"/>
              </a:rPr>
              <a:t>ATIK</a:t>
            </a:r>
            <a:r>
              <a:rPr sz="4900" b="0" spc="-5" dirty="0">
                <a:solidFill>
                  <a:srgbClr val="0A5294"/>
                </a:solidFill>
                <a:latin typeface="Calibri"/>
                <a:cs typeface="Calibri"/>
              </a:rPr>
              <a:t> </a:t>
            </a:r>
            <a:r>
              <a:rPr sz="4900" b="0" spc="-25" dirty="0">
                <a:solidFill>
                  <a:srgbClr val="0A5294"/>
                </a:solidFill>
                <a:latin typeface="Calibri"/>
                <a:cs typeface="Calibri"/>
              </a:rPr>
              <a:t>PROJESİ</a:t>
            </a:r>
            <a:r>
              <a:rPr sz="4900" b="0" spc="-5" dirty="0">
                <a:solidFill>
                  <a:srgbClr val="0A5294"/>
                </a:solidFill>
                <a:latin typeface="Calibri"/>
                <a:cs typeface="Calibri"/>
              </a:rPr>
              <a:t> </a:t>
            </a:r>
            <a:r>
              <a:rPr sz="4900" b="0" spc="-15" dirty="0">
                <a:solidFill>
                  <a:srgbClr val="0A5294"/>
                </a:solidFill>
                <a:latin typeface="Calibri"/>
                <a:cs typeface="Calibri"/>
              </a:rPr>
              <a:t>KAPSAMINDA </a:t>
            </a:r>
            <a:r>
              <a:rPr sz="4900" b="0" spc="-10" dirty="0">
                <a:solidFill>
                  <a:srgbClr val="0A5294"/>
                </a:solidFill>
                <a:latin typeface="Calibri"/>
                <a:cs typeface="Calibri"/>
              </a:rPr>
              <a:t> </a:t>
            </a:r>
            <a:r>
              <a:rPr sz="4900" b="0" spc="-365" dirty="0">
                <a:solidFill>
                  <a:srgbClr val="0A5294"/>
                </a:solidFill>
                <a:latin typeface="Calibri"/>
                <a:cs typeface="Calibri"/>
              </a:rPr>
              <a:t>Y</a:t>
            </a:r>
            <a:r>
              <a:rPr sz="4900" b="0" spc="-5" dirty="0">
                <a:solidFill>
                  <a:srgbClr val="0A5294"/>
                </a:solidFill>
                <a:latin typeface="Calibri"/>
                <a:cs typeface="Calibri"/>
              </a:rPr>
              <a:t>APILMASI</a:t>
            </a:r>
            <a:r>
              <a:rPr sz="4900" b="0" spc="25" dirty="0">
                <a:solidFill>
                  <a:srgbClr val="0A5294"/>
                </a:solidFill>
                <a:latin typeface="Calibri"/>
                <a:cs typeface="Calibri"/>
              </a:rPr>
              <a:t> </a:t>
            </a:r>
            <a:r>
              <a:rPr sz="4900" b="0" spc="-5" dirty="0">
                <a:solidFill>
                  <a:srgbClr val="0A5294"/>
                </a:solidFill>
                <a:latin typeface="Calibri"/>
                <a:cs typeface="Calibri"/>
              </a:rPr>
              <a:t>GEREKEN</a:t>
            </a:r>
            <a:r>
              <a:rPr sz="4900" b="0" dirty="0">
                <a:solidFill>
                  <a:srgbClr val="0A5294"/>
                </a:solidFill>
                <a:latin typeface="Calibri"/>
                <a:cs typeface="Calibri"/>
              </a:rPr>
              <a:t>	Ç</a:t>
            </a:r>
            <a:r>
              <a:rPr sz="4900" b="0" spc="-5" dirty="0">
                <a:solidFill>
                  <a:srgbClr val="0A5294"/>
                </a:solidFill>
                <a:latin typeface="Calibri"/>
                <a:cs typeface="Calibri"/>
              </a:rPr>
              <a:t>ALIŞMALAR</a:t>
            </a:r>
            <a:endParaRPr sz="4900" dirty="0">
              <a:latin typeface="Calibri"/>
              <a:cs typeface="Calibri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4643577"/>
            <a:ext cx="1865980" cy="1852613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5028351"/>
            <a:ext cx="3000375" cy="18002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8358" y="2553080"/>
            <a:ext cx="2771140" cy="25888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6515" algn="just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andara"/>
                <a:cs typeface="Candara"/>
              </a:rPr>
              <a:t>Proje</a:t>
            </a:r>
            <a:r>
              <a:rPr sz="2800" spc="-35" dirty="0">
                <a:latin typeface="Candara"/>
                <a:cs typeface="Candara"/>
              </a:rPr>
              <a:t> </a:t>
            </a:r>
            <a:r>
              <a:rPr sz="2800" spc="-5" dirty="0">
                <a:latin typeface="Candara"/>
                <a:cs typeface="Candara"/>
              </a:rPr>
              <a:t>kapsamında</a:t>
            </a:r>
            <a:endParaRPr sz="2800">
              <a:latin typeface="Candara"/>
              <a:cs typeface="Candara"/>
            </a:endParaRPr>
          </a:p>
          <a:p>
            <a:pPr marL="181610" marR="172720" indent="91440" algn="just">
              <a:lnSpc>
                <a:spcPct val="100000"/>
              </a:lnSpc>
            </a:pPr>
            <a:r>
              <a:rPr sz="2800" spc="-5" dirty="0">
                <a:latin typeface="Candara"/>
                <a:cs typeface="Candara"/>
              </a:rPr>
              <a:t>Kurumumuzun </a:t>
            </a:r>
            <a:r>
              <a:rPr sz="2800" dirty="0">
                <a:latin typeface="Candara"/>
                <a:cs typeface="Candara"/>
              </a:rPr>
              <a:t> </a:t>
            </a:r>
            <a:r>
              <a:rPr sz="2800" spc="-5" dirty="0">
                <a:latin typeface="Candara"/>
                <a:cs typeface="Candara"/>
              </a:rPr>
              <a:t>ihtiyacı olan atık </a:t>
            </a:r>
            <a:r>
              <a:rPr sz="2800" spc="-600" dirty="0">
                <a:latin typeface="Candara"/>
                <a:cs typeface="Candara"/>
              </a:rPr>
              <a:t> </a:t>
            </a:r>
            <a:r>
              <a:rPr sz="2800" spc="-5" dirty="0">
                <a:latin typeface="Candara"/>
                <a:cs typeface="Candara"/>
              </a:rPr>
              <a:t>kutuları</a:t>
            </a:r>
            <a:r>
              <a:rPr sz="2800" spc="-25" dirty="0">
                <a:latin typeface="Candara"/>
                <a:cs typeface="Candara"/>
              </a:rPr>
              <a:t> </a:t>
            </a:r>
            <a:r>
              <a:rPr sz="2800" spc="-5" dirty="0">
                <a:latin typeface="Candara"/>
                <a:cs typeface="Candara"/>
              </a:rPr>
              <a:t>temin</a:t>
            </a:r>
            <a:endParaRPr sz="2800">
              <a:latin typeface="Candara"/>
              <a:cs typeface="Candar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800" spc="-10" dirty="0">
                <a:latin typeface="Candara"/>
                <a:cs typeface="Candara"/>
              </a:rPr>
              <a:t>edilerek</a:t>
            </a:r>
            <a:endParaRPr sz="2800">
              <a:latin typeface="Candara"/>
              <a:cs typeface="Candara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2800" spc="-10" dirty="0">
                <a:latin typeface="Candara"/>
                <a:cs typeface="Candara"/>
              </a:rPr>
              <a:t>kurulumları yapıldı</a:t>
            </a:r>
            <a:endParaRPr sz="2800">
              <a:latin typeface="Candara"/>
              <a:cs typeface="Candar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97809" y="3573005"/>
            <a:ext cx="5666613" cy="315074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97809" y="188595"/>
            <a:ext cx="5666613" cy="325310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200" y="2022805"/>
            <a:ext cx="7632573" cy="149079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lang="tr-TR" sz="3200" dirty="0" smtClean="0">
                <a:latin typeface="Candara"/>
                <a:cs typeface="Candara"/>
              </a:rPr>
              <a:t>Rektörlüğümüzde </a:t>
            </a:r>
            <a:r>
              <a:rPr sz="3200" dirty="0" smtClean="0">
                <a:latin typeface="Candara"/>
                <a:cs typeface="Candara"/>
              </a:rPr>
              <a:t> </a:t>
            </a:r>
            <a:r>
              <a:rPr sz="3200" dirty="0">
                <a:latin typeface="Candara"/>
                <a:cs typeface="Candara"/>
              </a:rPr>
              <a:t>Odak Noktaları </a:t>
            </a:r>
            <a:r>
              <a:rPr sz="3200" spc="-5" dirty="0">
                <a:latin typeface="Candara"/>
                <a:cs typeface="Candara"/>
              </a:rPr>
              <a:t>ve </a:t>
            </a:r>
            <a:r>
              <a:rPr sz="3200" spc="-680" dirty="0">
                <a:latin typeface="Candara"/>
                <a:cs typeface="Candara"/>
              </a:rPr>
              <a:t> </a:t>
            </a:r>
            <a:r>
              <a:rPr sz="3200" dirty="0">
                <a:latin typeface="Candara"/>
                <a:cs typeface="Candara"/>
              </a:rPr>
              <a:t>Kat Görevlilerine </a:t>
            </a:r>
            <a:r>
              <a:rPr sz="3200" spc="5" dirty="0">
                <a:latin typeface="Candara"/>
                <a:cs typeface="Candara"/>
              </a:rPr>
              <a:t> </a:t>
            </a:r>
            <a:r>
              <a:rPr sz="3200" spc="-15" dirty="0">
                <a:latin typeface="Candara"/>
                <a:cs typeface="Candara"/>
              </a:rPr>
              <a:t>Yönelik</a:t>
            </a:r>
            <a:endParaRPr sz="3200" dirty="0">
              <a:latin typeface="Candara"/>
              <a:cs typeface="Candara"/>
            </a:endParaRPr>
          </a:p>
          <a:p>
            <a:pPr marL="523240" marR="520700" algn="ctr">
              <a:lnSpc>
                <a:spcPct val="100000"/>
              </a:lnSpc>
            </a:pPr>
            <a:r>
              <a:rPr lang="tr-TR" sz="3200" dirty="0" smtClean="0">
                <a:latin typeface="Candara"/>
                <a:cs typeface="Candara"/>
              </a:rPr>
              <a:t>Gerekli </a:t>
            </a:r>
            <a:r>
              <a:rPr sz="3200" spc="-5" dirty="0" smtClean="0">
                <a:latin typeface="Candara"/>
                <a:cs typeface="Candara"/>
              </a:rPr>
              <a:t>  </a:t>
            </a:r>
            <a:r>
              <a:rPr sz="3200" dirty="0" err="1" smtClean="0">
                <a:latin typeface="Candara"/>
                <a:cs typeface="Candara"/>
              </a:rPr>
              <a:t>Eğitimler</a:t>
            </a:r>
            <a:r>
              <a:rPr lang="tr-TR" sz="3200" dirty="0" smtClean="0">
                <a:latin typeface="Candara"/>
                <a:cs typeface="Candara"/>
              </a:rPr>
              <a:t>in verilmesi</a:t>
            </a:r>
            <a:endParaRPr sz="3200" dirty="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6672580" cy="6858000"/>
            <a:chOff x="0" y="0"/>
            <a:chExt cx="667258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6672072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4282" y="2710827"/>
              <a:ext cx="2844165" cy="3949700"/>
            </a:xfrm>
            <a:custGeom>
              <a:avLst/>
              <a:gdLst/>
              <a:ahLst/>
              <a:cxnLst/>
              <a:rect l="l" t="t" r="r" b="b"/>
              <a:pathLst>
                <a:path w="2844165" h="3949700">
                  <a:moveTo>
                    <a:pt x="2531061" y="0"/>
                  </a:moveTo>
                  <a:lnTo>
                    <a:pt x="2474313" y="0"/>
                  </a:lnTo>
                  <a:lnTo>
                    <a:pt x="2418146" y="12700"/>
                  </a:lnTo>
                  <a:lnTo>
                    <a:pt x="2362561" y="12700"/>
                  </a:lnTo>
                  <a:lnTo>
                    <a:pt x="2307556" y="25400"/>
                  </a:lnTo>
                  <a:lnTo>
                    <a:pt x="2253132" y="25400"/>
                  </a:lnTo>
                  <a:lnTo>
                    <a:pt x="2199290" y="38100"/>
                  </a:lnTo>
                  <a:lnTo>
                    <a:pt x="2146028" y="38100"/>
                  </a:lnTo>
                  <a:lnTo>
                    <a:pt x="1888438" y="101600"/>
                  </a:lnTo>
                  <a:lnTo>
                    <a:pt x="1598505" y="177800"/>
                  </a:lnTo>
                  <a:lnTo>
                    <a:pt x="1552216" y="203200"/>
                  </a:lnTo>
                  <a:lnTo>
                    <a:pt x="1461383" y="228600"/>
                  </a:lnTo>
                  <a:lnTo>
                    <a:pt x="1416838" y="254000"/>
                  </a:lnTo>
                  <a:lnTo>
                    <a:pt x="1372874" y="266700"/>
                  </a:lnTo>
                  <a:lnTo>
                    <a:pt x="1286689" y="317500"/>
                  </a:lnTo>
                  <a:lnTo>
                    <a:pt x="1244468" y="330200"/>
                  </a:lnTo>
                  <a:lnTo>
                    <a:pt x="1202828" y="355600"/>
                  </a:lnTo>
                  <a:lnTo>
                    <a:pt x="1121292" y="406400"/>
                  </a:lnTo>
                  <a:lnTo>
                    <a:pt x="1081396" y="419100"/>
                  </a:lnTo>
                  <a:lnTo>
                    <a:pt x="1042081" y="444500"/>
                  </a:lnTo>
                  <a:lnTo>
                    <a:pt x="965193" y="495300"/>
                  </a:lnTo>
                  <a:lnTo>
                    <a:pt x="927621" y="533400"/>
                  </a:lnTo>
                  <a:lnTo>
                    <a:pt x="890630" y="558800"/>
                  </a:lnTo>
                  <a:lnTo>
                    <a:pt x="854220" y="584200"/>
                  </a:lnTo>
                  <a:lnTo>
                    <a:pt x="818391" y="609600"/>
                  </a:lnTo>
                  <a:lnTo>
                    <a:pt x="783144" y="635000"/>
                  </a:lnTo>
                  <a:lnTo>
                    <a:pt x="748477" y="673100"/>
                  </a:lnTo>
                  <a:lnTo>
                    <a:pt x="714392" y="698500"/>
                  </a:lnTo>
                  <a:lnTo>
                    <a:pt x="680887" y="723900"/>
                  </a:lnTo>
                  <a:lnTo>
                    <a:pt x="645523" y="762000"/>
                  </a:lnTo>
                  <a:lnTo>
                    <a:pt x="611101" y="800100"/>
                  </a:lnTo>
                  <a:lnTo>
                    <a:pt x="577623" y="838200"/>
                  </a:lnTo>
                  <a:lnTo>
                    <a:pt x="545087" y="863600"/>
                  </a:lnTo>
                  <a:lnTo>
                    <a:pt x="513495" y="901699"/>
                  </a:lnTo>
                  <a:lnTo>
                    <a:pt x="482846" y="939799"/>
                  </a:lnTo>
                  <a:lnTo>
                    <a:pt x="453139" y="977899"/>
                  </a:lnTo>
                  <a:lnTo>
                    <a:pt x="424376" y="1015999"/>
                  </a:lnTo>
                  <a:lnTo>
                    <a:pt x="396556" y="1054099"/>
                  </a:lnTo>
                  <a:lnTo>
                    <a:pt x="369679" y="1092199"/>
                  </a:lnTo>
                  <a:lnTo>
                    <a:pt x="343745" y="1130299"/>
                  </a:lnTo>
                  <a:lnTo>
                    <a:pt x="318754" y="1168399"/>
                  </a:lnTo>
                  <a:lnTo>
                    <a:pt x="294706" y="1219199"/>
                  </a:lnTo>
                  <a:lnTo>
                    <a:pt x="271601" y="1257299"/>
                  </a:lnTo>
                  <a:lnTo>
                    <a:pt x="249439" y="1295399"/>
                  </a:lnTo>
                  <a:lnTo>
                    <a:pt x="228220" y="1346199"/>
                  </a:lnTo>
                  <a:lnTo>
                    <a:pt x="207944" y="1384299"/>
                  </a:lnTo>
                  <a:lnTo>
                    <a:pt x="188612" y="1422399"/>
                  </a:lnTo>
                  <a:lnTo>
                    <a:pt x="170222" y="1473199"/>
                  </a:lnTo>
                  <a:lnTo>
                    <a:pt x="152775" y="1511299"/>
                  </a:lnTo>
                  <a:lnTo>
                    <a:pt x="136272" y="1562099"/>
                  </a:lnTo>
                  <a:lnTo>
                    <a:pt x="120711" y="1600199"/>
                  </a:lnTo>
                  <a:lnTo>
                    <a:pt x="106094" y="1650999"/>
                  </a:lnTo>
                  <a:lnTo>
                    <a:pt x="92420" y="1701799"/>
                  </a:lnTo>
                  <a:lnTo>
                    <a:pt x="79688" y="1739899"/>
                  </a:lnTo>
                  <a:lnTo>
                    <a:pt x="67900" y="1790699"/>
                  </a:lnTo>
                  <a:lnTo>
                    <a:pt x="57055" y="1841499"/>
                  </a:lnTo>
                  <a:lnTo>
                    <a:pt x="47153" y="1892299"/>
                  </a:lnTo>
                  <a:lnTo>
                    <a:pt x="38194" y="1943099"/>
                  </a:lnTo>
                  <a:lnTo>
                    <a:pt x="30178" y="1981199"/>
                  </a:lnTo>
                  <a:lnTo>
                    <a:pt x="23105" y="2031999"/>
                  </a:lnTo>
                  <a:lnTo>
                    <a:pt x="16975" y="2082799"/>
                  </a:lnTo>
                  <a:lnTo>
                    <a:pt x="11788" y="2133599"/>
                  </a:lnTo>
                  <a:lnTo>
                    <a:pt x="7544" y="2197099"/>
                  </a:lnTo>
                  <a:lnTo>
                    <a:pt x="4243" y="2247899"/>
                  </a:lnTo>
                  <a:lnTo>
                    <a:pt x="1886" y="2298699"/>
                  </a:lnTo>
                  <a:lnTo>
                    <a:pt x="471" y="2349499"/>
                  </a:lnTo>
                  <a:lnTo>
                    <a:pt x="0" y="2400299"/>
                  </a:lnTo>
                  <a:lnTo>
                    <a:pt x="700" y="2463799"/>
                  </a:lnTo>
                  <a:lnTo>
                    <a:pt x="2800" y="2514599"/>
                  </a:lnTo>
                  <a:lnTo>
                    <a:pt x="6300" y="2565399"/>
                  </a:lnTo>
                  <a:lnTo>
                    <a:pt x="11200" y="2628899"/>
                  </a:lnTo>
                  <a:lnTo>
                    <a:pt x="17500" y="2679699"/>
                  </a:lnTo>
                  <a:lnTo>
                    <a:pt x="25201" y="2730499"/>
                  </a:lnTo>
                  <a:lnTo>
                    <a:pt x="34301" y="2781299"/>
                  </a:lnTo>
                  <a:lnTo>
                    <a:pt x="44802" y="2832099"/>
                  </a:lnTo>
                  <a:lnTo>
                    <a:pt x="56703" y="2882899"/>
                  </a:lnTo>
                  <a:lnTo>
                    <a:pt x="70004" y="2933699"/>
                  </a:lnTo>
                  <a:lnTo>
                    <a:pt x="84704" y="2971799"/>
                  </a:lnTo>
                  <a:lnTo>
                    <a:pt x="100805" y="3022599"/>
                  </a:lnTo>
                  <a:lnTo>
                    <a:pt x="118307" y="3073399"/>
                  </a:lnTo>
                  <a:lnTo>
                    <a:pt x="137208" y="3111499"/>
                  </a:lnTo>
                  <a:lnTo>
                    <a:pt x="157509" y="3162299"/>
                  </a:lnTo>
                  <a:lnTo>
                    <a:pt x="179211" y="3200399"/>
                  </a:lnTo>
                  <a:lnTo>
                    <a:pt x="202312" y="3238499"/>
                  </a:lnTo>
                  <a:lnTo>
                    <a:pt x="226814" y="3289300"/>
                  </a:lnTo>
                  <a:lnTo>
                    <a:pt x="252716" y="3327400"/>
                  </a:lnTo>
                  <a:lnTo>
                    <a:pt x="280018" y="3365500"/>
                  </a:lnTo>
                  <a:lnTo>
                    <a:pt x="308720" y="3403600"/>
                  </a:lnTo>
                  <a:lnTo>
                    <a:pt x="338822" y="3441700"/>
                  </a:lnTo>
                  <a:lnTo>
                    <a:pt x="370325" y="3479800"/>
                  </a:lnTo>
                  <a:lnTo>
                    <a:pt x="403227" y="3517900"/>
                  </a:lnTo>
                  <a:lnTo>
                    <a:pt x="438726" y="3556000"/>
                  </a:lnTo>
                  <a:lnTo>
                    <a:pt x="475095" y="3594100"/>
                  </a:lnTo>
                  <a:lnTo>
                    <a:pt x="512335" y="3619500"/>
                  </a:lnTo>
                  <a:lnTo>
                    <a:pt x="550445" y="3657600"/>
                  </a:lnTo>
                  <a:lnTo>
                    <a:pt x="589425" y="3683000"/>
                  </a:lnTo>
                  <a:lnTo>
                    <a:pt x="629276" y="3721100"/>
                  </a:lnTo>
                  <a:lnTo>
                    <a:pt x="669997" y="3746500"/>
                  </a:lnTo>
                  <a:lnTo>
                    <a:pt x="711589" y="3771900"/>
                  </a:lnTo>
                  <a:lnTo>
                    <a:pt x="754050" y="3797300"/>
                  </a:lnTo>
                  <a:lnTo>
                    <a:pt x="797382" y="3822700"/>
                  </a:lnTo>
                  <a:lnTo>
                    <a:pt x="841584" y="3835400"/>
                  </a:lnTo>
                  <a:lnTo>
                    <a:pt x="886657" y="3860800"/>
                  </a:lnTo>
                  <a:lnTo>
                    <a:pt x="979412" y="3886200"/>
                  </a:lnTo>
                  <a:lnTo>
                    <a:pt x="1175363" y="3937000"/>
                  </a:lnTo>
                  <a:lnTo>
                    <a:pt x="1226526" y="3937000"/>
                  </a:lnTo>
                  <a:lnTo>
                    <a:pt x="1278559" y="3949700"/>
                  </a:lnTo>
                  <a:lnTo>
                    <a:pt x="1646261" y="3949700"/>
                  </a:lnTo>
                  <a:lnTo>
                    <a:pt x="1745158" y="3924300"/>
                  </a:lnTo>
                  <a:lnTo>
                    <a:pt x="1793533" y="3924300"/>
                  </a:lnTo>
                  <a:lnTo>
                    <a:pt x="1934367" y="3886200"/>
                  </a:lnTo>
                  <a:lnTo>
                    <a:pt x="1979881" y="3860800"/>
                  </a:lnTo>
                  <a:lnTo>
                    <a:pt x="2024681" y="3848100"/>
                  </a:lnTo>
                  <a:lnTo>
                    <a:pt x="2068766" y="3822700"/>
                  </a:lnTo>
                  <a:lnTo>
                    <a:pt x="2112137" y="3810000"/>
                  </a:lnTo>
                  <a:lnTo>
                    <a:pt x="2154793" y="3784600"/>
                  </a:lnTo>
                  <a:lnTo>
                    <a:pt x="2196735" y="3759200"/>
                  </a:lnTo>
                  <a:lnTo>
                    <a:pt x="2237964" y="3733800"/>
                  </a:lnTo>
                  <a:lnTo>
                    <a:pt x="2278478" y="3708400"/>
                  </a:lnTo>
                  <a:lnTo>
                    <a:pt x="1397709" y="3708400"/>
                  </a:lnTo>
                  <a:lnTo>
                    <a:pt x="1349125" y="3695700"/>
                  </a:lnTo>
                  <a:lnTo>
                    <a:pt x="1302697" y="3683000"/>
                  </a:lnTo>
                  <a:lnTo>
                    <a:pt x="1258423" y="3657600"/>
                  </a:lnTo>
                  <a:lnTo>
                    <a:pt x="1216303" y="3644900"/>
                  </a:lnTo>
                  <a:lnTo>
                    <a:pt x="1176337" y="3619500"/>
                  </a:lnTo>
                  <a:lnTo>
                    <a:pt x="1138522" y="3581400"/>
                  </a:lnTo>
                  <a:lnTo>
                    <a:pt x="1102860" y="3543300"/>
                  </a:lnTo>
                  <a:lnTo>
                    <a:pt x="1069348" y="3505200"/>
                  </a:lnTo>
                  <a:lnTo>
                    <a:pt x="1037987" y="3467100"/>
                  </a:lnTo>
                  <a:lnTo>
                    <a:pt x="1008776" y="3416300"/>
                  </a:lnTo>
                  <a:lnTo>
                    <a:pt x="989499" y="3390900"/>
                  </a:lnTo>
                  <a:lnTo>
                    <a:pt x="971390" y="3352800"/>
                  </a:lnTo>
                  <a:lnTo>
                    <a:pt x="954449" y="3314700"/>
                  </a:lnTo>
                  <a:lnTo>
                    <a:pt x="938677" y="3276600"/>
                  </a:lnTo>
                  <a:lnTo>
                    <a:pt x="924073" y="3225799"/>
                  </a:lnTo>
                  <a:lnTo>
                    <a:pt x="910638" y="3187699"/>
                  </a:lnTo>
                  <a:lnTo>
                    <a:pt x="898370" y="3149599"/>
                  </a:lnTo>
                  <a:lnTo>
                    <a:pt x="887271" y="3098799"/>
                  </a:lnTo>
                  <a:lnTo>
                    <a:pt x="877341" y="3047999"/>
                  </a:lnTo>
                  <a:lnTo>
                    <a:pt x="868578" y="2997199"/>
                  </a:lnTo>
                  <a:lnTo>
                    <a:pt x="860984" y="2946399"/>
                  </a:lnTo>
                  <a:lnTo>
                    <a:pt x="854559" y="2895599"/>
                  </a:lnTo>
                  <a:lnTo>
                    <a:pt x="849301" y="2844799"/>
                  </a:lnTo>
                  <a:lnTo>
                    <a:pt x="845212" y="2793999"/>
                  </a:lnTo>
                  <a:lnTo>
                    <a:pt x="842291" y="2730499"/>
                  </a:lnTo>
                  <a:lnTo>
                    <a:pt x="840539" y="2679699"/>
                  </a:lnTo>
                  <a:lnTo>
                    <a:pt x="839955" y="2616199"/>
                  </a:lnTo>
                  <a:lnTo>
                    <a:pt x="841011" y="2552699"/>
                  </a:lnTo>
                  <a:lnTo>
                    <a:pt x="844179" y="2501899"/>
                  </a:lnTo>
                  <a:lnTo>
                    <a:pt x="849459" y="2438399"/>
                  </a:lnTo>
                  <a:lnTo>
                    <a:pt x="856851" y="2387599"/>
                  </a:lnTo>
                  <a:lnTo>
                    <a:pt x="866355" y="2336799"/>
                  </a:lnTo>
                  <a:lnTo>
                    <a:pt x="877972" y="2285999"/>
                  </a:lnTo>
                  <a:lnTo>
                    <a:pt x="891701" y="2235199"/>
                  </a:lnTo>
                  <a:lnTo>
                    <a:pt x="907543" y="2197099"/>
                  </a:lnTo>
                  <a:lnTo>
                    <a:pt x="925497" y="2146299"/>
                  </a:lnTo>
                  <a:lnTo>
                    <a:pt x="945565" y="2108199"/>
                  </a:lnTo>
                  <a:lnTo>
                    <a:pt x="967744" y="2070099"/>
                  </a:lnTo>
                  <a:lnTo>
                    <a:pt x="992037" y="2031999"/>
                  </a:lnTo>
                  <a:lnTo>
                    <a:pt x="1023499" y="1993899"/>
                  </a:lnTo>
                  <a:lnTo>
                    <a:pt x="1057054" y="1955799"/>
                  </a:lnTo>
                  <a:lnTo>
                    <a:pt x="1092703" y="1930399"/>
                  </a:lnTo>
                  <a:lnTo>
                    <a:pt x="1130446" y="1904999"/>
                  </a:lnTo>
                  <a:lnTo>
                    <a:pt x="1170283" y="1879599"/>
                  </a:lnTo>
                  <a:lnTo>
                    <a:pt x="1191249" y="1866899"/>
                  </a:lnTo>
                  <a:lnTo>
                    <a:pt x="862269" y="1866899"/>
                  </a:lnTo>
                  <a:lnTo>
                    <a:pt x="869447" y="1816099"/>
                  </a:lnTo>
                  <a:lnTo>
                    <a:pt x="877546" y="1765299"/>
                  </a:lnTo>
                  <a:lnTo>
                    <a:pt x="886566" y="1714499"/>
                  </a:lnTo>
                  <a:lnTo>
                    <a:pt x="896506" y="1663699"/>
                  </a:lnTo>
                  <a:lnTo>
                    <a:pt x="907367" y="1612899"/>
                  </a:lnTo>
                  <a:lnTo>
                    <a:pt x="919148" y="1574799"/>
                  </a:lnTo>
                  <a:lnTo>
                    <a:pt x="931850" y="1523999"/>
                  </a:lnTo>
                  <a:lnTo>
                    <a:pt x="945472" y="1485899"/>
                  </a:lnTo>
                  <a:lnTo>
                    <a:pt x="960015" y="1435099"/>
                  </a:lnTo>
                  <a:lnTo>
                    <a:pt x="975479" y="1396999"/>
                  </a:lnTo>
                  <a:lnTo>
                    <a:pt x="991863" y="1346199"/>
                  </a:lnTo>
                  <a:lnTo>
                    <a:pt x="1009168" y="1308099"/>
                  </a:lnTo>
                  <a:lnTo>
                    <a:pt x="1027393" y="1269999"/>
                  </a:lnTo>
                  <a:lnTo>
                    <a:pt x="1046539" y="1231899"/>
                  </a:lnTo>
                  <a:lnTo>
                    <a:pt x="1066605" y="1181099"/>
                  </a:lnTo>
                  <a:lnTo>
                    <a:pt x="1087592" y="1142999"/>
                  </a:lnTo>
                  <a:lnTo>
                    <a:pt x="1109499" y="1104899"/>
                  </a:lnTo>
                  <a:lnTo>
                    <a:pt x="1132327" y="1066799"/>
                  </a:lnTo>
                  <a:lnTo>
                    <a:pt x="1156076" y="1041399"/>
                  </a:lnTo>
                  <a:lnTo>
                    <a:pt x="1180745" y="1003299"/>
                  </a:lnTo>
                  <a:lnTo>
                    <a:pt x="1206335" y="965199"/>
                  </a:lnTo>
                  <a:lnTo>
                    <a:pt x="1232845" y="927099"/>
                  </a:lnTo>
                  <a:lnTo>
                    <a:pt x="1260276" y="901699"/>
                  </a:lnTo>
                  <a:lnTo>
                    <a:pt x="1288628" y="863600"/>
                  </a:lnTo>
                  <a:lnTo>
                    <a:pt x="1317900" y="838200"/>
                  </a:lnTo>
                  <a:lnTo>
                    <a:pt x="1348093" y="800100"/>
                  </a:lnTo>
                  <a:lnTo>
                    <a:pt x="1379206" y="774700"/>
                  </a:lnTo>
                  <a:lnTo>
                    <a:pt x="1411240" y="736600"/>
                  </a:lnTo>
                  <a:lnTo>
                    <a:pt x="1444195" y="711200"/>
                  </a:lnTo>
                  <a:lnTo>
                    <a:pt x="1478070" y="685800"/>
                  </a:lnTo>
                  <a:lnTo>
                    <a:pt x="1512865" y="660400"/>
                  </a:lnTo>
                  <a:lnTo>
                    <a:pt x="1548582" y="635000"/>
                  </a:lnTo>
                  <a:lnTo>
                    <a:pt x="1585219" y="609600"/>
                  </a:lnTo>
                  <a:lnTo>
                    <a:pt x="1622776" y="584200"/>
                  </a:lnTo>
                  <a:lnTo>
                    <a:pt x="1661254" y="558800"/>
                  </a:lnTo>
                  <a:lnTo>
                    <a:pt x="1700653" y="533400"/>
                  </a:lnTo>
                  <a:lnTo>
                    <a:pt x="1740972" y="508000"/>
                  </a:lnTo>
                  <a:lnTo>
                    <a:pt x="1782212" y="495300"/>
                  </a:lnTo>
                  <a:lnTo>
                    <a:pt x="1824373" y="469900"/>
                  </a:lnTo>
                  <a:lnTo>
                    <a:pt x="1867454" y="444500"/>
                  </a:lnTo>
                  <a:lnTo>
                    <a:pt x="1911456" y="431800"/>
                  </a:lnTo>
                  <a:lnTo>
                    <a:pt x="1956378" y="406400"/>
                  </a:lnTo>
                  <a:lnTo>
                    <a:pt x="2048985" y="381000"/>
                  </a:lnTo>
                  <a:lnTo>
                    <a:pt x="2096669" y="355600"/>
                  </a:lnTo>
                  <a:lnTo>
                    <a:pt x="2296613" y="304800"/>
                  </a:lnTo>
                  <a:lnTo>
                    <a:pt x="2511286" y="254000"/>
                  </a:lnTo>
                  <a:lnTo>
                    <a:pt x="2567256" y="254000"/>
                  </a:lnTo>
                  <a:lnTo>
                    <a:pt x="2531061" y="0"/>
                  </a:lnTo>
                  <a:close/>
                </a:path>
                <a:path w="2844165" h="3949700">
                  <a:moveTo>
                    <a:pt x="2533824" y="1828799"/>
                  </a:moveTo>
                  <a:lnTo>
                    <a:pt x="1498009" y="1828799"/>
                  </a:lnTo>
                  <a:lnTo>
                    <a:pt x="1544078" y="1841499"/>
                  </a:lnTo>
                  <a:lnTo>
                    <a:pt x="1588485" y="1854199"/>
                  </a:lnTo>
                  <a:lnTo>
                    <a:pt x="1631232" y="1879599"/>
                  </a:lnTo>
                  <a:lnTo>
                    <a:pt x="1672319" y="1904999"/>
                  </a:lnTo>
                  <a:lnTo>
                    <a:pt x="1711748" y="1930399"/>
                  </a:lnTo>
                  <a:lnTo>
                    <a:pt x="1749517" y="1968499"/>
                  </a:lnTo>
                  <a:lnTo>
                    <a:pt x="1785629" y="2006599"/>
                  </a:lnTo>
                  <a:lnTo>
                    <a:pt x="1820084" y="2057399"/>
                  </a:lnTo>
                  <a:lnTo>
                    <a:pt x="1852881" y="2095499"/>
                  </a:lnTo>
                  <a:lnTo>
                    <a:pt x="1874174" y="2133599"/>
                  </a:lnTo>
                  <a:lnTo>
                    <a:pt x="1894094" y="2171699"/>
                  </a:lnTo>
                  <a:lnTo>
                    <a:pt x="1912642" y="2209799"/>
                  </a:lnTo>
                  <a:lnTo>
                    <a:pt x="1929817" y="2247899"/>
                  </a:lnTo>
                  <a:lnTo>
                    <a:pt x="1945620" y="2298699"/>
                  </a:lnTo>
                  <a:lnTo>
                    <a:pt x="1960049" y="2336799"/>
                  </a:lnTo>
                  <a:lnTo>
                    <a:pt x="1973104" y="2387599"/>
                  </a:lnTo>
                  <a:lnTo>
                    <a:pt x="1984787" y="2425699"/>
                  </a:lnTo>
                  <a:lnTo>
                    <a:pt x="1995095" y="2476499"/>
                  </a:lnTo>
                  <a:lnTo>
                    <a:pt x="2004030" y="2527299"/>
                  </a:lnTo>
                  <a:lnTo>
                    <a:pt x="2011590" y="2578099"/>
                  </a:lnTo>
                  <a:lnTo>
                    <a:pt x="2017777" y="2641599"/>
                  </a:lnTo>
                  <a:lnTo>
                    <a:pt x="2022589" y="2692399"/>
                  </a:lnTo>
                  <a:lnTo>
                    <a:pt x="2026026" y="2755899"/>
                  </a:lnTo>
                  <a:lnTo>
                    <a:pt x="2028089" y="2806699"/>
                  </a:lnTo>
                  <a:lnTo>
                    <a:pt x="2028776" y="2870199"/>
                  </a:lnTo>
                  <a:lnTo>
                    <a:pt x="2027999" y="2933699"/>
                  </a:lnTo>
                  <a:lnTo>
                    <a:pt x="2025666" y="2984499"/>
                  </a:lnTo>
                  <a:lnTo>
                    <a:pt x="2021779" y="3035299"/>
                  </a:lnTo>
                  <a:lnTo>
                    <a:pt x="2016339" y="3098799"/>
                  </a:lnTo>
                  <a:lnTo>
                    <a:pt x="2009346" y="3136899"/>
                  </a:lnTo>
                  <a:lnTo>
                    <a:pt x="2000801" y="3187699"/>
                  </a:lnTo>
                  <a:lnTo>
                    <a:pt x="1990705" y="3238499"/>
                  </a:lnTo>
                  <a:lnTo>
                    <a:pt x="1979057" y="3289300"/>
                  </a:lnTo>
                  <a:lnTo>
                    <a:pt x="1965860" y="3327400"/>
                  </a:lnTo>
                  <a:lnTo>
                    <a:pt x="1951114" y="3365500"/>
                  </a:lnTo>
                  <a:lnTo>
                    <a:pt x="1934819" y="3403600"/>
                  </a:lnTo>
                  <a:lnTo>
                    <a:pt x="1916976" y="3441700"/>
                  </a:lnTo>
                  <a:lnTo>
                    <a:pt x="1897585" y="3479800"/>
                  </a:lnTo>
                  <a:lnTo>
                    <a:pt x="1869997" y="3530600"/>
                  </a:lnTo>
                  <a:lnTo>
                    <a:pt x="1839734" y="3568700"/>
                  </a:lnTo>
                  <a:lnTo>
                    <a:pt x="1806797" y="3606800"/>
                  </a:lnTo>
                  <a:lnTo>
                    <a:pt x="1771185" y="3632200"/>
                  </a:lnTo>
                  <a:lnTo>
                    <a:pt x="1732898" y="3657600"/>
                  </a:lnTo>
                  <a:lnTo>
                    <a:pt x="1691937" y="3670300"/>
                  </a:lnTo>
                  <a:lnTo>
                    <a:pt x="1648301" y="3695700"/>
                  </a:lnTo>
                  <a:lnTo>
                    <a:pt x="1601990" y="3708400"/>
                  </a:lnTo>
                  <a:lnTo>
                    <a:pt x="2278478" y="3708400"/>
                  </a:lnTo>
                  <a:lnTo>
                    <a:pt x="2318278" y="3683000"/>
                  </a:lnTo>
                  <a:lnTo>
                    <a:pt x="2357365" y="3657600"/>
                  </a:lnTo>
                  <a:lnTo>
                    <a:pt x="2395738" y="3619500"/>
                  </a:lnTo>
                  <a:lnTo>
                    <a:pt x="2433398" y="3594100"/>
                  </a:lnTo>
                  <a:lnTo>
                    <a:pt x="2469837" y="3556000"/>
                  </a:lnTo>
                  <a:lnTo>
                    <a:pt x="2504582" y="3517900"/>
                  </a:lnTo>
                  <a:lnTo>
                    <a:pt x="2537633" y="3492500"/>
                  </a:lnTo>
                  <a:lnTo>
                    <a:pt x="2568989" y="3454400"/>
                  </a:lnTo>
                  <a:lnTo>
                    <a:pt x="2598652" y="3416300"/>
                  </a:lnTo>
                  <a:lnTo>
                    <a:pt x="2626619" y="3378200"/>
                  </a:lnTo>
                  <a:lnTo>
                    <a:pt x="2652893" y="3340100"/>
                  </a:lnTo>
                  <a:lnTo>
                    <a:pt x="2677471" y="3302000"/>
                  </a:lnTo>
                  <a:lnTo>
                    <a:pt x="2700356" y="3263900"/>
                  </a:lnTo>
                  <a:lnTo>
                    <a:pt x="2721545" y="3213099"/>
                  </a:lnTo>
                  <a:lnTo>
                    <a:pt x="2741040" y="3174999"/>
                  </a:lnTo>
                  <a:lnTo>
                    <a:pt x="2758840" y="3124199"/>
                  </a:lnTo>
                  <a:lnTo>
                    <a:pt x="2774945" y="3086099"/>
                  </a:lnTo>
                  <a:lnTo>
                    <a:pt x="2789355" y="3035299"/>
                  </a:lnTo>
                  <a:lnTo>
                    <a:pt x="2802070" y="2997199"/>
                  </a:lnTo>
                  <a:lnTo>
                    <a:pt x="2813090" y="2946399"/>
                  </a:lnTo>
                  <a:lnTo>
                    <a:pt x="2822415" y="2895599"/>
                  </a:lnTo>
                  <a:lnTo>
                    <a:pt x="2830044" y="2857499"/>
                  </a:lnTo>
                  <a:lnTo>
                    <a:pt x="2835978" y="2806699"/>
                  </a:lnTo>
                  <a:lnTo>
                    <a:pt x="2840217" y="2755899"/>
                  </a:lnTo>
                  <a:lnTo>
                    <a:pt x="2842760" y="2705099"/>
                  </a:lnTo>
                  <a:lnTo>
                    <a:pt x="2843608" y="2641599"/>
                  </a:lnTo>
                  <a:lnTo>
                    <a:pt x="2842704" y="2590799"/>
                  </a:lnTo>
                  <a:lnTo>
                    <a:pt x="2839990" y="2539999"/>
                  </a:lnTo>
                  <a:lnTo>
                    <a:pt x="2835468" y="2489199"/>
                  </a:lnTo>
                  <a:lnTo>
                    <a:pt x="2829137" y="2438399"/>
                  </a:lnTo>
                  <a:lnTo>
                    <a:pt x="2820996" y="2387599"/>
                  </a:lnTo>
                  <a:lnTo>
                    <a:pt x="2811047" y="2336799"/>
                  </a:lnTo>
                  <a:lnTo>
                    <a:pt x="2799289" y="2285999"/>
                  </a:lnTo>
                  <a:lnTo>
                    <a:pt x="2785722" y="2247899"/>
                  </a:lnTo>
                  <a:lnTo>
                    <a:pt x="2770345" y="2197099"/>
                  </a:lnTo>
                  <a:lnTo>
                    <a:pt x="2753160" y="2158999"/>
                  </a:lnTo>
                  <a:lnTo>
                    <a:pt x="2734166" y="2108199"/>
                  </a:lnTo>
                  <a:lnTo>
                    <a:pt x="2713363" y="2070099"/>
                  </a:lnTo>
                  <a:lnTo>
                    <a:pt x="2690751" y="2031999"/>
                  </a:lnTo>
                  <a:lnTo>
                    <a:pt x="2666330" y="1993899"/>
                  </a:lnTo>
                  <a:lnTo>
                    <a:pt x="2640100" y="1955799"/>
                  </a:lnTo>
                  <a:lnTo>
                    <a:pt x="2612062" y="1917699"/>
                  </a:lnTo>
                  <a:lnTo>
                    <a:pt x="2582214" y="1879599"/>
                  </a:lnTo>
                  <a:lnTo>
                    <a:pt x="2550557" y="1841499"/>
                  </a:lnTo>
                  <a:lnTo>
                    <a:pt x="2533824" y="1828799"/>
                  </a:lnTo>
                  <a:close/>
                </a:path>
                <a:path w="2844165" h="3949700">
                  <a:moveTo>
                    <a:pt x="1992150" y="1523999"/>
                  </a:moveTo>
                  <a:lnTo>
                    <a:pt x="1474076" y="1523999"/>
                  </a:lnTo>
                  <a:lnTo>
                    <a:pt x="1377642" y="1549399"/>
                  </a:lnTo>
                  <a:lnTo>
                    <a:pt x="1285894" y="1574799"/>
                  </a:lnTo>
                  <a:lnTo>
                    <a:pt x="1241778" y="1600199"/>
                  </a:lnTo>
                  <a:lnTo>
                    <a:pt x="1198833" y="1612899"/>
                  </a:lnTo>
                  <a:lnTo>
                    <a:pt x="1157060" y="1638299"/>
                  </a:lnTo>
                  <a:lnTo>
                    <a:pt x="1116459" y="1650999"/>
                  </a:lnTo>
                  <a:lnTo>
                    <a:pt x="1077029" y="1676399"/>
                  </a:lnTo>
                  <a:lnTo>
                    <a:pt x="1038771" y="1701799"/>
                  </a:lnTo>
                  <a:lnTo>
                    <a:pt x="1001686" y="1739899"/>
                  </a:lnTo>
                  <a:lnTo>
                    <a:pt x="965772" y="1765299"/>
                  </a:lnTo>
                  <a:lnTo>
                    <a:pt x="931030" y="1790699"/>
                  </a:lnTo>
                  <a:lnTo>
                    <a:pt x="897460" y="1828799"/>
                  </a:lnTo>
                  <a:lnTo>
                    <a:pt x="865063" y="1866899"/>
                  </a:lnTo>
                  <a:lnTo>
                    <a:pt x="1191249" y="1866899"/>
                  </a:lnTo>
                  <a:lnTo>
                    <a:pt x="1212215" y="1854199"/>
                  </a:lnTo>
                  <a:lnTo>
                    <a:pt x="1256241" y="1841499"/>
                  </a:lnTo>
                  <a:lnTo>
                    <a:pt x="1302361" y="1828799"/>
                  </a:lnTo>
                  <a:lnTo>
                    <a:pt x="2533824" y="1828799"/>
                  </a:lnTo>
                  <a:lnTo>
                    <a:pt x="2517091" y="1816099"/>
                  </a:lnTo>
                  <a:lnTo>
                    <a:pt x="2478233" y="1777999"/>
                  </a:lnTo>
                  <a:lnTo>
                    <a:pt x="2438487" y="1739899"/>
                  </a:lnTo>
                  <a:lnTo>
                    <a:pt x="2397851" y="1714499"/>
                  </a:lnTo>
                  <a:lnTo>
                    <a:pt x="2356328" y="1689099"/>
                  </a:lnTo>
                  <a:lnTo>
                    <a:pt x="2313915" y="1663699"/>
                  </a:lnTo>
                  <a:lnTo>
                    <a:pt x="2270615" y="1638299"/>
                  </a:lnTo>
                  <a:lnTo>
                    <a:pt x="2226425" y="1612899"/>
                  </a:lnTo>
                  <a:lnTo>
                    <a:pt x="2181347" y="1587499"/>
                  </a:lnTo>
                  <a:lnTo>
                    <a:pt x="2135381" y="1574799"/>
                  </a:lnTo>
                  <a:lnTo>
                    <a:pt x="2088526" y="1549399"/>
                  </a:lnTo>
                  <a:lnTo>
                    <a:pt x="1992150" y="1523999"/>
                  </a:lnTo>
                  <a:close/>
                </a:path>
                <a:path w="2844165" h="3949700">
                  <a:moveTo>
                    <a:pt x="1892220" y="1511299"/>
                  </a:moveTo>
                  <a:lnTo>
                    <a:pt x="1575196" y="1511299"/>
                  </a:lnTo>
                  <a:lnTo>
                    <a:pt x="1524050" y="1523999"/>
                  </a:lnTo>
                  <a:lnTo>
                    <a:pt x="1942629" y="1523999"/>
                  </a:lnTo>
                  <a:lnTo>
                    <a:pt x="1892220" y="1511299"/>
                  </a:lnTo>
                  <a:close/>
                </a:path>
                <a:path w="2844165" h="3949700">
                  <a:moveTo>
                    <a:pt x="1788735" y="1498599"/>
                  </a:moveTo>
                  <a:lnTo>
                    <a:pt x="1681001" y="1498599"/>
                  </a:lnTo>
                  <a:lnTo>
                    <a:pt x="1627513" y="1511299"/>
                  </a:lnTo>
                  <a:lnTo>
                    <a:pt x="1840922" y="1511299"/>
                  </a:lnTo>
                  <a:lnTo>
                    <a:pt x="1788735" y="1498599"/>
                  </a:lnTo>
                  <a:close/>
                </a:path>
              </a:pathLst>
            </a:custGeom>
            <a:solidFill>
              <a:srgbClr val="7BC9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4282" y="2700782"/>
              <a:ext cx="2844165" cy="3959860"/>
            </a:xfrm>
            <a:custGeom>
              <a:avLst/>
              <a:gdLst/>
              <a:ahLst/>
              <a:cxnLst/>
              <a:rect l="l" t="t" r="r" b="b"/>
              <a:pathLst>
                <a:path w="2844165" h="3959859">
                  <a:moveTo>
                    <a:pt x="1400888" y="1827783"/>
                  </a:moveTo>
                  <a:lnTo>
                    <a:pt x="1350577" y="1829890"/>
                  </a:lnTo>
                  <a:lnTo>
                    <a:pt x="1302361" y="1836211"/>
                  </a:lnTo>
                  <a:lnTo>
                    <a:pt x="1256241" y="1846746"/>
                  </a:lnTo>
                  <a:lnTo>
                    <a:pt x="1212215" y="1861494"/>
                  </a:lnTo>
                  <a:lnTo>
                    <a:pt x="1170283" y="1880457"/>
                  </a:lnTo>
                  <a:lnTo>
                    <a:pt x="1130446" y="1903633"/>
                  </a:lnTo>
                  <a:lnTo>
                    <a:pt x="1092703" y="1931023"/>
                  </a:lnTo>
                  <a:lnTo>
                    <a:pt x="1057054" y="1962627"/>
                  </a:lnTo>
                  <a:lnTo>
                    <a:pt x="1023499" y="1998445"/>
                  </a:lnTo>
                  <a:lnTo>
                    <a:pt x="992037" y="2038476"/>
                  </a:lnTo>
                  <a:lnTo>
                    <a:pt x="967744" y="2074724"/>
                  </a:lnTo>
                  <a:lnTo>
                    <a:pt x="945565" y="2113238"/>
                  </a:lnTo>
                  <a:lnTo>
                    <a:pt x="925497" y="2154017"/>
                  </a:lnTo>
                  <a:lnTo>
                    <a:pt x="907543" y="2197062"/>
                  </a:lnTo>
                  <a:lnTo>
                    <a:pt x="891701" y="2242374"/>
                  </a:lnTo>
                  <a:lnTo>
                    <a:pt x="877972" y="2289952"/>
                  </a:lnTo>
                  <a:lnTo>
                    <a:pt x="866355" y="2339799"/>
                  </a:lnTo>
                  <a:lnTo>
                    <a:pt x="856851" y="2391913"/>
                  </a:lnTo>
                  <a:lnTo>
                    <a:pt x="849459" y="2446295"/>
                  </a:lnTo>
                  <a:lnTo>
                    <a:pt x="844179" y="2502947"/>
                  </a:lnTo>
                  <a:lnTo>
                    <a:pt x="841011" y="2561867"/>
                  </a:lnTo>
                  <a:lnTo>
                    <a:pt x="839955" y="2623057"/>
                  </a:lnTo>
                  <a:lnTo>
                    <a:pt x="840539" y="2682383"/>
                  </a:lnTo>
                  <a:lnTo>
                    <a:pt x="842291" y="2740192"/>
                  </a:lnTo>
                  <a:lnTo>
                    <a:pt x="845212" y="2796484"/>
                  </a:lnTo>
                  <a:lnTo>
                    <a:pt x="849301" y="2851260"/>
                  </a:lnTo>
                  <a:lnTo>
                    <a:pt x="854559" y="2904519"/>
                  </a:lnTo>
                  <a:lnTo>
                    <a:pt x="860984" y="2956262"/>
                  </a:lnTo>
                  <a:lnTo>
                    <a:pt x="868578" y="3006489"/>
                  </a:lnTo>
                  <a:lnTo>
                    <a:pt x="877341" y="3055199"/>
                  </a:lnTo>
                  <a:lnTo>
                    <a:pt x="887271" y="3102393"/>
                  </a:lnTo>
                  <a:lnTo>
                    <a:pt x="898370" y="3148071"/>
                  </a:lnTo>
                  <a:lnTo>
                    <a:pt x="910638" y="3192233"/>
                  </a:lnTo>
                  <a:lnTo>
                    <a:pt x="924073" y="3234879"/>
                  </a:lnTo>
                  <a:lnTo>
                    <a:pt x="938677" y="3276008"/>
                  </a:lnTo>
                  <a:lnTo>
                    <a:pt x="954449" y="3315622"/>
                  </a:lnTo>
                  <a:lnTo>
                    <a:pt x="971390" y="3353720"/>
                  </a:lnTo>
                  <a:lnTo>
                    <a:pt x="989499" y="3390301"/>
                  </a:lnTo>
                  <a:lnTo>
                    <a:pt x="1008776" y="3425367"/>
                  </a:lnTo>
                  <a:lnTo>
                    <a:pt x="1037987" y="3471942"/>
                  </a:lnTo>
                  <a:lnTo>
                    <a:pt x="1069348" y="3514467"/>
                  </a:lnTo>
                  <a:lnTo>
                    <a:pt x="1102860" y="3552943"/>
                  </a:lnTo>
                  <a:lnTo>
                    <a:pt x="1138522" y="3587368"/>
                  </a:lnTo>
                  <a:lnTo>
                    <a:pt x="1176337" y="3617744"/>
                  </a:lnTo>
                  <a:lnTo>
                    <a:pt x="1216303" y="3644069"/>
                  </a:lnTo>
                  <a:lnTo>
                    <a:pt x="1258423" y="3666345"/>
                  </a:lnTo>
                  <a:lnTo>
                    <a:pt x="1302697" y="3684571"/>
                  </a:lnTo>
                  <a:lnTo>
                    <a:pt x="1349125" y="3698746"/>
                  </a:lnTo>
                  <a:lnTo>
                    <a:pt x="1397709" y="3708872"/>
                  </a:lnTo>
                  <a:lnTo>
                    <a:pt x="1448449" y="3714947"/>
                  </a:lnTo>
                  <a:lnTo>
                    <a:pt x="1501345" y="3716972"/>
                  </a:lnTo>
                  <a:lnTo>
                    <a:pt x="1553005" y="3714670"/>
                  </a:lnTo>
                  <a:lnTo>
                    <a:pt x="1601990" y="3707764"/>
                  </a:lnTo>
                  <a:lnTo>
                    <a:pt x="1648301" y="3696254"/>
                  </a:lnTo>
                  <a:lnTo>
                    <a:pt x="1691937" y="3680139"/>
                  </a:lnTo>
                  <a:lnTo>
                    <a:pt x="1732898" y="3659420"/>
                  </a:lnTo>
                  <a:lnTo>
                    <a:pt x="1771185" y="3634097"/>
                  </a:lnTo>
                  <a:lnTo>
                    <a:pt x="1806797" y="3604170"/>
                  </a:lnTo>
                  <a:lnTo>
                    <a:pt x="1839734" y="3569637"/>
                  </a:lnTo>
                  <a:lnTo>
                    <a:pt x="1869997" y="3530501"/>
                  </a:lnTo>
                  <a:lnTo>
                    <a:pt x="1897585" y="3486759"/>
                  </a:lnTo>
                  <a:lnTo>
                    <a:pt x="1916976" y="3450457"/>
                  </a:lnTo>
                  <a:lnTo>
                    <a:pt x="1934819" y="3412389"/>
                  </a:lnTo>
                  <a:lnTo>
                    <a:pt x="1951114" y="3372553"/>
                  </a:lnTo>
                  <a:lnTo>
                    <a:pt x="1965860" y="3330951"/>
                  </a:lnTo>
                  <a:lnTo>
                    <a:pt x="1979057" y="3287582"/>
                  </a:lnTo>
                  <a:lnTo>
                    <a:pt x="1990705" y="3242448"/>
                  </a:lnTo>
                  <a:lnTo>
                    <a:pt x="2000801" y="3195546"/>
                  </a:lnTo>
                  <a:lnTo>
                    <a:pt x="2009346" y="3146879"/>
                  </a:lnTo>
                  <a:lnTo>
                    <a:pt x="2016339" y="3096446"/>
                  </a:lnTo>
                  <a:lnTo>
                    <a:pt x="2021779" y="3044247"/>
                  </a:lnTo>
                  <a:lnTo>
                    <a:pt x="2025666" y="2990283"/>
                  </a:lnTo>
                  <a:lnTo>
                    <a:pt x="2027999" y="2934553"/>
                  </a:lnTo>
                  <a:lnTo>
                    <a:pt x="2028776" y="2877057"/>
                  </a:lnTo>
                  <a:lnTo>
                    <a:pt x="2028089" y="2815498"/>
                  </a:lnTo>
                  <a:lnTo>
                    <a:pt x="2026026" y="2755691"/>
                  </a:lnTo>
                  <a:lnTo>
                    <a:pt x="2022589" y="2697639"/>
                  </a:lnTo>
                  <a:lnTo>
                    <a:pt x="2017777" y="2641340"/>
                  </a:lnTo>
                  <a:lnTo>
                    <a:pt x="2011590" y="2586794"/>
                  </a:lnTo>
                  <a:lnTo>
                    <a:pt x="2004030" y="2534003"/>
                  </a:lnTo>
                  <a:lnTo>
                    <a:pt x="1995095" y="2482967"/>
                  </a:lnTo>
                  <a:lnTo>
                    <a:pt x="1984787" y="2433685"/>
                  </a:lnTo>
                  <a:lnTo>
                    <a:pt x="1973104" y="2386157"/>
                  </a:lnTo>
                  <a:lnTo>
                    <a:pt x="1960049" y="2340385"/>
                  </a:lnTo>
                  <a:lnTo>
                    <a:pt x="1945620" y="2296367"/>
                  </a:lnTo>
                  <a:lnTo>
                    <a:pt x="1929817" y="2254105"/>
                  </a:lnTo>
                  <a:lnTo>
                    <a:pt x="1912642" y="2213598"/>
                  </a:lnTo>
                  <a:lnTo>
                    <a:pt x="1894094" y="2174846"/>
                  </a:lnTo>
                  <a:lnTo>
                    <a:pt x="1874174" y="2137851"/>
                  </a:lnTo>
                  <a:lnTo>
                    <a:pt x="1852881" y="2102611"/>
                  </a:lnTo>
                  <a:lnTo>
                    <a:pt x="1820084" y="2054905"/>
                  </a:lnTo>
                  <a:lnTo>
                    <a:pt x="1785629" y="2011744"/>
                  </a:lnTo>
                  <a:lnTo>
                    <a:pt x="1749517" y="1973129"/>
                  </a:lnTo>
                  <a:lnTo>
                    <a:pt x="1711748" y="1939059"/>
                  </a:lnTo>
                  <a:lnTo>
                    <a:pt x="1672319" y="1909533"/>
                  </a:lnTo>
                  <a:lnTo>
                    <a:pt x="1631232" y="1884552"/>
                  </a:lnTo>
                  <a:lnTo>
                    <a:pt x="1588485" y="1864114"/>
                  </a:lnTo>
                  <a:lnTo>
                    <a:pt x="1544078" y="1848218"/>
                  </a:lnTo>
                  <a:lnTo>
                    <a:pt x="1498009" y="1836865"/>
                  </a:lnTo>
                  <a:lnTo>
                    <a:pt x="1450280" y="1830054"/>
                  </a:lnTo>
                  <a:lnTo>
                    <a:pt x="1400888" y="1827783"/>
                  </a:lnTo>
                  <a:close/>
                </a:path>
                <a:path w="2844165" h="3959859">
                  <a:moveTo>
                    <a:pt x="2531061" y="0"/>
                  </a:moveTo>
                  <a:lnTo>
                    <a:pt x="2567256" y="253872"/>
                  </a:lnTo>
                  <a:lnTo>
                    <a:pt x="2511286" y="263054"/>
                  </a:lnTo>
                  <a:lnTo>
                    <a:pt x="2456237" y="273016"/>
                  </a:lnTo>
                  <a:lnTo>
                    <a:pt x="2402108" y="283759"/>
                  </a:lnTo>
                  <a:lnTo>
                    <a:pt x="2348900" y="295282"/>
                  </a:lnTo>
                  <a:lnTo>
                    <a:pt x="2296613" y="307586"/>
                  </a:lnTo>
                  <a:lnTo>
                    <a:pt x="2245246" y="320670"/>
                  </a:lnTo>
                  <a:lnTo>
                    <a:pt x="2194800" y="334535"/>
                  </a:lnTo>
                  <a:lnTo>
                    <a:pt x="2145274" y="349181"/>
                  </a:lnTo>
                  <a:lnTo>
                    <a:pt x="2096669" y="364607"/>
                  </a:lnTo>
                  <a:lnTo>
                    <a:pt x="2048985" y="380814"/>
                  </a:lnTo>
                  <a:lnTo>
                    <a:pt x="2002221" y="397802"/>
                  </a:lnTo>
                  <a:lnTo>
                    <a:pt x="1956378" y="415570"/>
                  </a:lnTo>
                  <a:lnTo>
                    <a:pt x="1911456" y="434119"/>
                  </a:lnTo>
                  <a:lnTo>
                    <a:pt x="1867454" y="453448"/>
                  </a:lnTo>
                  <a:lnTo>
                    <a:pt x="1824373" y="473559"/>
                  </a:lnTo>
                  <a:lnTo>
                    <a:pt x="1782212" y="494450"/>
                  </a:lnTo>
                  <a:lnTo>
                    <a:pt x="1740972" y="516121"/>
                  </a:lnTo>
                  <a:lnTo>
                    <a:pt x="1700653" y="538574"/>
                  </a:lnTo>
                  <a:lnTo>
                    <a:pt x="1661254" y="561807"/>
                  </a:lnTo>
                  <a:lnTo>
                    <a:pt x="1622776" y="585821"/>
                  </a:lnTo>
                  <a:lnTo>
                    <a:pt x="1585219" y="610615"/>
                  </a:lnTo>
                  <a:lnTo>
                    <a:pt x="1548582" y="636191"/>
                  </a:lnTo>
                  <a:lnTo>
                    <a:pt x="1512865" y="662547"/>
                  </a:lnTo>
                  <a:lnTo>
                    <a:pt x="1478070" y="689684"/>
                  </a:lnTo>
                  <a:lnTo>
                    <a:pt x="1444195" y="717601"/>
                  </a:lnTo>
                  <a:lnTo>
                    <a:pt x="1411240" y="746300"/>
                  </a:lnTo>
                  <a:lnTo>
                    <a:pt x="1379206" y="775779"/>
                  </a:lnTo>
                  <a:lnTo>
                    <a:pt x="1348093" y="806039"/>
                  </a:lnTo>
                  <a:lnTo>
                    <a:pt x="1317900" y="837080"/>
                  </a:lnTo>
                  <a:lnTo>
                    <a:pt x="1288628" y="868902"/>
                  </a:lnTo>
                  <a:lnTo>
                    <a:pt x="1260276" y="901504"/>
                  </a:lnTo>
                  <a:lnTo>
                    <a:pt x="1232845" y="934888"/>
                  </a:lnTo>
                  <a:lnTo>
                    <a:pt x="1206335" y="969052"/>
                  </a:lnTo>
                  <a:lnTo>
                    <a:pt x="1180745" y="1003997"/>
                  </a:lnTo>
                  <a:lnTo>
                    <a:pt x="1156076" y="1039723"/>
                  </a:lnTo>
                  <a:lnTo>
                    <a:pt x="1132327" y="1076230"/>
                  </a:lnTo>
                  <a:lnTo>
                    <a:pt x="1109499" y="1113518"/>
                  </a:lnTo>
                  <a:lnTo>
                    <a:pt x="1087592" y="1151587"/>
                  </a:lnTo>
                  <a:lnTo>
                    <a:pt x="1066605" y="1190437"/>
                  </a:lnTo>
                  <a:lnTo>
                    <a:pt x="1046539" y="1230067"/>
                  </a:lnTo>
                  <a:lnTo>
                    <a:pt x="1027393" y="1270479"/>
                  </a:lnTo>
                  <a:lnTo>
                    <a:pt x="1009168" y="1311672"/>
                  </a:lnTo>
                  <a:lnTo>
                    <a:pt x="991863" y="1353645"/>
                  </a:lnTo>
                  <a:lnTo>
                    <a:pt x="975479" y="1396399"/>
                  </a:lnTo>
                  <a:lnTo>
                    <a:pt x="960015" y="1439935"/>
                  </a:lnTo>
                  <a:lnTo>
                    <a:pt x="945472" y="1484251"/>
                  </a:lnTo>
                  <a:lnTo>
                    <a:pt x="931850" y="1529349"/>
                  </a:lnTo>
                  <a:lnTo>
                    <a:pt x="919148" y="1575227"/>
                  </a:lnTo>
                  <a:lnTo>
                    <a:pt x="907367" y="1621887"/>
                  </a:lnTo>
                  <a:lnTo>
                    <a:pt x="896506" y="1669327"/>
                  </a:lnTo>
                  <a:lnTo>
                    <a:pt x="886566" y="1717549"/>
                  </a:lnTo>
                  <a:lnTo>
                    <a:pt x="877546" y="1766551"/>
                  </a:lnTo>
                  <a:lnTo>
                    <a:pt x="869447" y="1816335"/>
                  </a:lnTo>
                  <a:lnTo>
                    <a:pt x="862269" y="1866899"/>
                  </a:lnTo>
                  <a:lnTo>
                    <a:pt x="865063" y="1869693"/>
                  </a:lnTo>
                  <a:lnTo>
                    <a:pt x="897460" y="1834311"/>
                  </a:lnTo>
                  <a:lnTo>
                    <a:pt x="931030" y="1800744"/>
                  </a:lnTo>
                  <a:lnTo>
                    <a:pt x="965772" y="1768992"/>
                  </a:lnTo>
                  <a:lnTo>
                    <a:pt x="1001686" y="1739055"/>
                  </a:lnTo>
                  <a:lnTo>
                    <a:pt x="1038771" y="1710934"/>
                  </a:lnTo>
                  <a:lnTo>
                    <a:pt x="1077029" y="1684627"/>
                  </a:lnTo>
                  <a:lnTo>
                    <a:pt x="1116459" y="1660135"/>
                  </a:lnTo>
                  <a:lnTo>
                    <a:pt x="1157060" y="1637458"/>
                  </a:lnTo>
                  <a:lnTo>
                    <a:pt x="1198833" y="1616596"/>
                  </a:lnTo>
                  <a:lnTo>
                    <a:pt x="1241778" y="1597548"/>
                  </a:lnTo>
                  <a:lnTo>
                    <a:pt x="1285894" y="1580315"/>
                  </a:lnTo>
                  <a:lnTo>
                    <a:pt x="1331183" y="1564897"/>
                  </a:lnTo>
                  <a:lnTo>
                    <a:pt x="1377642" y="1551292"/>
                  </a:lnTo>
                  <a:lnTo>
                    <a:pt x="1425273" y="1539502"/>
                  </a:lnTo>
                  <a:lnTo>
                    <a:pt x="1474076" y="1529526"/>
                  </a:lnTo>
                  <a:lnTo>
                    <a:pt x="1524050" y="1521364"/>
                  </a:lnTo>
                  <a:lnTo>
                    <a:pt x="1575196" y="1515016"/>
                  </a:lnTo>
                  <a:lnTo>
                    <a:pt x="1627513" y="1510482"/>
                  </a:lnTo>
                  <a:lnTo>
                    <a:pt x="1681001" y="1507761"/>
                  </a:lnTo>
                  <a:lnTo>
                    <a:pt x="1735660" y="1506854"/>
                  </a:lnTo>
                  <a:lnTo>
                    <a:pt x="1788735" y="1507926"/>
                  </a:lnTo>
                  <a:lnTo>
                    <a:pt x="1840922" y="1511142"/>
                  </a:lnTo>
                  <a:lnTo>
                    <a:pt x="1892220" y="1516501"/>
                  </a:lnTo>
                  <a:lnTo>
                    <a:pt x="1942629" y="1524003"/>
                  </a:lnTo>
                  <a:lnTo>
                    <a:pt x="1992150" y="1533650"/>
                  </a:lnTo>
                  <a:lnTo>
                    <a:pt x="2040782" y="1545440"/>
                  </a:lnTo>
                  <a:lnTo>
                    <a:pt x="2088526" y="1559373"/>
                  </a:lnTo>
                  <a:lnTo>
                    <a:pt x="2135381" y="1575450"/>
                  </a:lnTo>
                  <a:lnTo>
                    <a:pt x="2181347" y="1593671"/>
                  </a:lnTo>
                  <a:lnTo>
                    <a:pt x="2226425" y="1614035"/>
                  </a:lnTo>
                  <a:lnTo>
                    <a:pt x="2270615" y="1636543"/>
                  </a:lnTo>
                  <a:lnTo>
                    <a:pt x="2313915" y="1661195"/>
                  </a:lnTo>
                  <a:lnTo>
                    <a:pt x="2356328" y="1687990"/>
                  </a:lnTo>
                  <a:lnTo>
                    <a:pt x="2397851" y="1716929"/>
                  </a:lnTo>
                  <a:lnTo>
                    <a:pt x="2438487" y="1748012"/>
                  </a:lnTo>
                  <a:lnTo>
                    <a:pt x="2478233" y="1781238"/>
                  </a:lnTo>
                  <a:lnTo>
                    <a:pt x="2517091" y="1816607"/>
                  </a:lnTo>
                  <a:lnTo>
                    <a:pt x="2550557" y="1849808"/>
                  </a:lnTo>
                  <a:lnTo>
                    <a:pt x="2582214" y="1884200"/>
                  </a:lnTo>
                  <a:lnTo>
                    <a:pt x="2612062" y="1919781"/>
                  </a:lnTo>
                  <a:lnTo>
                    <a:pt x="2640100" y="1956554"/>
                  </a:lnTo>
                  <a:lnTo>
                    <a:pt x="2666330" y="1994517"/>
                  </a:lnTo>
                  <a:lnTo>
                    <a:pt x="2690751" y="2033670"/>
                  </a:lnTo>
                  <a:lnTo>
                    <a:pt x="2713363" y="2074014"/>
                  </a:lnTo>
                  <a:lnTo>
                    <a:pt x="2734166" y="2115548"/>
                  </a:lnTo>
                  <a:lnTo>
                    <a:pt x="2753160" y="2158273"/>
                  </a:lnTo>
                  <a:lnTo>
                    <a:pt x="2770345" y="2202188"/>
                  </a:lnTo>
                  <a:lnTo>
                    <a:pt x="2785722" y="2247294"/>
                  </a:lnTo>
                  <a:lnTo>
                    <a:pt x="2799289" y="2293590"/>
                  </a:lnTo>
                  <a:lnTo>
                    <a:pt x="2811047" y="2341077"/>
                  </a:lnTo>
                  <a:lnTo>
                    <a:pt x="2820996" y="2389754"/>
                  </a:lnTo>
                  <a:lnTo>
                    <a:pt x="2829137" y="2439622"/>
                  </a:lnTo>
                  <a:lnTo>
                    <a:pt x="2835468" y="2490680"/>
                  </a:lnTo>
                  <a:lnTo>
                    <a:pt x="2839990" y="2542929"/>
                  </a:lnTo>
                  <a:lnTo>
                    <a:pt x="2842704" y="2596368"/>
                  </a:lnTo>
                  <a:lnTo>
                    <a:pt x="2843608" y="2650997"/>
                  </a:lnTo>
                  <a:lnTo>
                    <a:pt x="2842760" y="2703316"/>
                  </a:lnTo>
                  <a:lnTo>
                    <a:pt x="2840217" y="2754741"/>
                  </a:lnTo>
                  <a:lnTo>
                    <a:pt x="2835978" y="2805272"/>
                  </a:lnTo>
                  <a:lnTo>
                    <a:pt x="2830044" y="2854910"/>
                  </a:lnTo>
                  <a:lnTo>
                    <a:pt x="2822415" y="2903654"/>
                  </a:lnTo>
                  <a:lnTo>
                    <a:pt x="2813090" y="2951505"/>
                  </a:lnTo>
                  <a:lnTo>
                    <a:pt x="2802070" y="2998462"/>
                  </a:lnTo>
                  <a:lnTo>
                    <a:pt x="2789355" y="3044526"/>
                  </a:lnTo>
                  <a:lnTo>
                    <a:pt x="2774945" y="3089696"/>
                  </a:lnTo>
                  <a:lnTo>
                    <a:pt x="2758840" y="3133972"/>
                  </a:lnTo>
                  <a:lnTo>
                    <a:pt x="2741040" y="3177355"/>
                  </a:lnTo>
                  <a:lnTo>
                    <a:pt x="2721545" y="3219845"/>
                  </a:lnTo>
                  <a:lnTo>
                    <a:pt x="2700356" y="3261440"/>
                  </a:lnTo>
                  <a:lnTo>
                    <a:pt x="2677471" y="3302142"/>
                  </a:lnTo>
                  <a:lnTo>
                    <a:pt x="2652893" y="3341951"/>
                  </a:lnTo>
                  <a:lnTo>
                    <a:pt x="2626619" y="3380865"/>
                  </a:lnTo>
                  <a:lnTo>
                    <a:pt x="2598652" y="3418886"/>
                  </a:lnTo>
                  <a:lnTo>
                    <a:pt x="2568989" y="3456014"/>
                  </a:lnTo>
                  <a:lnTo>
                    <a:pt x="2537633" y="3492247"/>
                  </a:lnTo>
                  <a:lnTo>
                    <a:pt x="2504582" y="3527587"/>
                  </a:lnTo>
                  <a:lnTo>
                    <a:pt x="2469837" y="3562033"/>
                  </a:lnTo>
                  <a:lnTo>
                    <a:pt x="2433398" y="3595585"/>
                  </a:lnTo>
                  <a:lnTo>
                    <a:pt x="2395738" y="3627938"/>
                  </a:lnTo>
                  <a:lnTo>
                    <a:pt x="2357365" y="3658787"/>
                  </a:lnTo>
                  <a:lnTo>
                    <a:pt x="2318278" y="3688130"/>
                  </a:lnTo>
                  <a:lnTo>
                    <a:pt x="2278478" y="3715969"/>
                  </a:lnTo>
                  <a:lnTo>
                    <a:pt x="2237964" y="3742303"/>
                  </a:lnTo>
                  <a:lnTo>
                    <a:pt x="2196735" y="3767132"/>
                  </a:lnTo>
                  <a:lnTo>
                    <a:pt x="2154793" y="3790456"/>
                  </a:lnTo>
                  <a:lnTo>
                    <a:pt x="2112137" y="3812276"/>
                  </a:lnTo>
                  <a:lnTo>
                    <a:pt x="2068766" y="3832590"/>
                  </a:lnTo>
                  <a:lnTo>
                    <a:pt x="2024681" y="3851400"/>
                  </a:lnTo>
                  <a:lnTo>
                    <a:pt x="1979881" y="3868705"/>
                  </a:lnTo>
                  <a:lnTo>
                    <a:pt x="1934367" y="3884506"/>
                  </a:lnTo>
                  <a:lnTo>
                    <a:pt x="1888137" y="3898801"/>
                  </a:lnTo>
                  <a:lnTo>
                    <a:pt x="1841193" y="3911592"/>
                  </a:lnTo>
                  <a:lnTo>
                    <a:pt x="1793533" y="3922878"/>
                  </a:lnTo>
                  <a:lnTo>
                    <a:pt x="1745158" y="3932659"/>
                  </a:lnTo>
                  <a:lnTo>
                    <a:pt x="1696067" y="3940935"/>
                  </a:lnTo>
                  <a:lnTo>
                    <a:pt x="1646261" y="3947707"/>
                  </a:lnTo>
                  <a:lnTo>
                    <a:pt x="1595739" y="3952974"/>
                  </a:lnTo>
                  <a:lnTo>
                    <a:pt x="1544501" y="3956736"/>
                  </a:lnTo>
                  <a:lnTo>
                    <a:pt x="1492547" y="3958993"/>
                  </a:lnTo>
                  <a:lnTo>
                    <a:pt x="1439877" y="3959745"/>
                  </a:lnTo>
                  <a:lnTo>
                    <a:pt x="1385234" y="3958920"/>
                  </a:lnTo>
                  <a:lnTo>
                    <a:pt x="1331462" y="3956443"/>
                  </a:lnTo>
                  <a:lnTo>
                    <a:pt x="1278559" y="3952315"/>
                  </a:lnTo>
                  <a:lnTo>
                    <a:pt x="1226526" y="3946537"/>
                  </a:lnTo>
                  <a:lnTo>
                    <a:pt x="1175363" y="3939107"/>
                  </a:lnTo>
                  <a:lnTo>
                    <a:pt x="1125070" y="3930026"/>
                  </a:lnTo>
                  <a:lnTo>
                    <a:pt x="1075647" y="3919294"/>
                  </a:lnTo>
                  <a:lnTo>
                    <a:pt x="1027094" y="3906911"/>
                  </a:lnTo>
                  <a:lnTo>
                    <a:pt x="979412" y="3892877"/>
                  </a:lnTo>
                  <a:lnTo>
                    <a:pt x="932599" y="3877192"/>
                  </a:lnTo>
                  <a:lnTo>
                    <a:pt x="886657" y="3859855"/>
                  </a:lnTo>
                  <a:lnTo>
                    <a:pt x="841584" y="3840868"/>
                  </a:lnTo>
                  <a:lnTo>
                    <a:pt x="797382" y="3820229"/>
                  </a:lnTo>
                  <a:lnTo>
                    <a:pt x="754050" y="3797940"/>
                  </a:lnTo>
                  <a:lnTo>
                    <a:pt x="711589" y="3773999"/>
                  </a:lnTo>
                  <a:lnTo>
                    <a:pt x="669997" y="3748407"/>
                  </a:lnTo>
                  <a:lnTo>
                    <a:pt x="629276" y="3721164"/>
                  </a:lnTo>
                  <a:lnTo>
                    <a:pt x="589425" y="3692269"/>
                  </a:lnTo>
                  <a:lnTo>
                    <a:pt x="550445" y="3661724"/>
                  </a:lnTo>
                  <a:lnTo>
                    <a:pt x="512335" y="3629527"/>
                  </a:lnTo>
                  <a:lnTo>
                    <a:pt x="475095" y="3595679"/>
                  </a:lnTo>
                  <a:lnTo>
                    <a:pt x="438726" y="3560180"/>
                  </a:lnTo>
                  <a:lnTo>
                    <a:pt x="403227" y="3523030"/>
                  </a:lnTo>
                  <a:lnTo>
                    <a:pt x="370325" y="3486218"/>
                  </a:lnTo>
                  <a:lnTo>
                    <a:pt x="338822" y="3448568"/>
                  </a:lnTo>
                  <a:lnTo>
                    <a:pt x="308720" y="3410079"/>
                  </a:lnTo>
                  <a:lnTo>
                    <a:pt x="280018" y="3370753"/>
                  </a:lnTo>
                  <a:lnTo>
                    <a:pt x="252716" y="3330588"/>
                  </a:lnTo>
                  <a:lnTo>
                    <a:pt x="226814" y="3289585"/>
                  </a:lnTo>
                  <a:lnTo>
                    <a:pt x="202312" y="3247745"/>
                  </a:lnTo>
                  <a:lnTo>
                    <a:pt x="179211" y="3205066"/>
                  </a:lnTo>
                  <a:lnTo>
                    <a:pt x="157509" y="3161548"/>
                  </a:lnTo>
                  <a:lnTo>
                    <a:pt x="137208" y="3117193"/>
                  </a:lnTo>
                  <a:lnTo>
                    <a:pt x="118307" y="3071999"/>
                  </a:lnTo>
                  <a:lnTo>
                    <a:pt x="100805" y="3025967"/>
                  </a:lnTo>
                  <a:lnTo>
                    <a:pt x="84704" y="2979096"/>
                  </a:lnTo>
                  <a:lnTo>
                    <a:pt x="70004" y="2931387"/>
                  </a:lnTo>
                  <a:lnTo>
                    <a:pt x="56703" y="2882839"/>
                  </a:lnTo>
                  <a:lnTo>
                    <a:pt x="44802" y="2833453"/>
                  </a:lnTo>
                  <a:lnTo>
                    <a:pt x="34301" y="2783229"/>
                  </a:lnTo>
                  <a:lnTo>
                    <a:pt x="25201" y="2732165"/>
                  </a:lnTo>
                  <a:lnTo>
                    <a:pt x="17500" y="2680264"/>
                  </a:lnTo>
                  <a:lnTo>
                    <a:pt x="11200" y="2627523"/>
                  </a:lnTo>
                  <a:lnTo>
                    <a:pt x="6300" y="2573944"/>
                  </a:lnTo>
                  <a:lnTo>
                    <a:pt x="2800" y="2519526"/>
                  </a:lnTo>
                  <a:lnTo>
                    <a:pt x="700" y="2464269"/>
                  </a:lnTo>
                  <a:lnTo>
                    <a:pt x="0" y="2408173"/>
                  </a:lnTo>
                  <a:lnTo>
                    <a:pt x="471" y="2354102"/>
                  </a:lnTo>
                  <a:lnTo>
                    <a:pt x="1886" y="2300571"/>
                  </a:lnTo>
                  <a:lnTo>
                    <a:pt x="4243" y="2247582"/>
                  </a:lnTo>
                  <a:lnTo>
                    <a:pt x="7544" y="2195134"/>
                  </a:lnTo>
                  <a:lnTo>
                    <a:pt x="11788" y="2143228"/>
                  </a:lnTo>
                  <a:lnTo>
                    <a:pt x="16975" y="2091863"/>
                  </a:lnTo>
                  <a:lnTo>
                    <a:pt x="23105" y="2041039"/>
                  </a:lnTo>
                  <a:lnTo>
                    <a:pt x="30178" y="1990757"/>
                  </a:lnTo>
                  <a:lnTo>
                    <a:pt x="38194" y="1941016"/>
                  </a:lnTo>
                  <a:lnTo>
                    <a:pt x="47153" y="1891816"/>
                  </a:lnTo>
                  <a:lnTo>
                    <a:pt x="57055" y="1843157"/>
                  </a:lnTo>
                  <a:lnTo>
                    <a:pt x="67900" y="1795040"/>
                  </a:lnTo>
                  <a:lnTo>
                    <a:pt x="79688" y="1747464"/>
                  </a:lnTo>
                  <a:lnTo>
                    <a:pt x="92420" y="1700430"/>
                  </a:lnTo>
                  <a:lnTo>
                    <a:pt x="106094" y="1653936"/>
                  </a:lnTo>
                  <a:lnTo>
                    <a:pt x="120711" y="1607984"/>
                  </a:lnTo>
                  <a:lnTo>
                    <a:pt x="136272" y="1562573"/>
                  </a:lnTo>
                  <a:lnTo>
                    <a:pt x="152775" y="1517703"/>
                  </a:lnTo>
                  <a:lnTo>
                    <a:pt x="170222" y="1473374"/>
                  </a:lnTo>
                  <a:lnTo>
                    <a:pt x="188612" y="1429587"/>
                  </a:lnTo>
                  <a:lnTo>
                    <a:pt x="207944" y="1386340"/>
                  </a:lnTo>
                  <a:lnTo>
                    <a:pt x="228220" y="1343635"/>
                  </a:lnTo>
                  <a:lnTo>
                    <a:pt x="249439" y="1301471"/>
                  </a:lnTo>
                  <a:lnTo>
                    <a:pt x="271601" y="1259848"/>
                  </a:lnTo>
                  <a:lnTo>
                    <a:pt x="294706" y="1218766"/>
                  </a:lnTo>
                  <a:lnTo>
                    <a:pt x="318754" y="1178225"/>
                  </a:lnTo>
                  <a:lnTo>
                    <a:pt x="343745" y="1138225"/>
                  </a:lnTo>
                  <a:lnTo>
                    <a:pt x="369679" y="1098766"/>
                  </a:lnTo>
                  <a:lnTo>
                    <a:pt x="396556" y="1059848"/>
                  </a:lnTo>
                  <a:lnTo>
                    <a:pt x="424376" y="1021472"/>
                  </a:lnTo>
                  <a:lnTo>
                    <a:pt x="453139" y="983636"/>
                  </a:lnTo>
                  <a:lnTo>
                    <a:pt x="482846" y="946341"/>
                  </a:lnTo>
                  <a:lnTo>
                    <a:pt x="513495" y="909587"/>
                  </a:lnTo>
                  <a:lnTo>
                    <a:pt x="545087" y="873374"/>
                  </a:lnTo>
                  <a:lnTo>
                    <a:pt x="577623" y="837703"/>
                  </a:lnTo>
                  <a:lnTo>
                    <a:pt x="611101" y="802572"/>
                  </a:lnTo>
                  <a:lnTo>
                    <a:pt x="645523" y="767982"/>
                  </a:lnTo>
                  <a:lnTo>
                    <a:pt x="680887" y="733932"/>
                  </a:lnTo>
                  <a:lnTo>
                    <a:pt x="714392" y="702952"/>
                  </a:lnTo>
                  <a:lnTo>
                    <a:pt x="748477" y="672626"/>
                  </a:lnTo>
                  <a:lnTo>
                    <a:pt x="783144" y="642953"/>
                  </a:lnTo>
                  <a:lnTo>
                    <a:pt x="818391" y="613934"/>
                  </a:lnTo>
                  <a:lnTo>
                    <a:pt x="854220" y="585568"/>
                  </a:lnTo>
                  <a:lnTo>
                    <a:pt x="890630" y="557857"/>
                  </a:lnTo>
                  <a:lnTo>
                    <a:pt x="927621" y="530799"/>
                  </a:lnTo>
                  <a:lnTo>
                    <a:pt x="965193" y="504395"/>
                  </a:lnTo>
                  <a:lnTo>
                    <a:pt x="1003346" y="478645"/>
                  </a:lnTo>
                  <a:lnTo>
                    <a:pt x="1042081" y="453549"/>
                  </a:lnTo>
                  <a:lnTo>
                    <a:pt x="1081396" y="429106"/>
                  </a:lnTo>
                  <a:lnTo>
                    <a:pt x="1121292" y="405318"/>
                  </a:lnTo>
                  <a:lnTo>
                    <a:pt x="1161770" y="382183"/>
                  </a:lnTo>
                  <a:lnTo>
                    <a:pt x="1202828" y="359703"/>
                  </a:lnTo>
                  <a:lnTo>
                    <a:pt x="1244468" y="337876"/>
                  </a:lnTo>
                  <a:lnTo>
                    <a:pt x="1286689" y="316703"/>
                  </a:lnTo>
                  <a:lnTo>
                    <a:pt x="1329491" y="296185"/>
                  </a:lnTo>
                  <a:lnTo>
                    <a:pt x="1372874" y="276320"/>
                  </a:lnTo>
                  <a:lnTo>
                    <a:pt x="1416838" y="257110"/>
                  </a:lnTo>
                  <a:lnTo>
                    <a:pt x="1461383" y="238553"/>
                  </a:lnTo>
                  <a:lnTo>
                    <a:pt x="1506509" y="220651"/>
                  </a:lnTo>
                  <a:lnTo>
                    <a:pt x="1552216" y="203403"/>
                  </a:lnTo>
                  <a:lnTo>
                    <a:pt x="1598505" y="186809"/>
                  </a:lnTo>
                  <a:lnTo>
                    <a:pt x="1645374" y="170869"/>
                  </a:lnTo>
                  <a:lnTo>
                    <a:pt x="1692825" y="155583"/>
                  </a:lnTo>
                  <a:lnTo>
                    <a:pt x="1740856" y="140951"/>
                  </a:lnTo>
                  <a:lnTo>
                    <a:pt x="1789469" y="126974"/>
                  </a:lnTo>
                  <a:lnTo>
                    <a:pt x="1838663" y="113651"/>
                  </a:lnTo>
                  <a:lnTo>
                    <a:pt x="1888438" y="100982"/>
                  </a:lnTo>
                  <a:lnTo>
                    <a:pt x="1938794" y="88968"/>
                  </a:lnTo>
                  <a:lnTo>
                    <a:pt x="1989731" y="77608"/>
                  </a:lnTo>
                  <a:lnTo>
                    <a:pt x="2041249" y="66902"/>
                  </a:lnTo>
                  <a:lnTo>
                    <a:pt x="2093348" y="56851"/>
                  </a:lnTo>
                  <a:lnTo>
                    <a:pt x="2146028" y="47454"/>
                  </a:lnTo>
                  <a:lnTo>
                    <a:pt x="2199290" y="38711"/>
                  </a:lnTo>
                  <a:lnTo>
                    <a:pt x="2253132" y="30623"/>
                  </a:lnTo>
                  <a:lnTo>
                    <a:pt x="2307556" y="23189"/>
                  </a:lnTo>
                  <a:lnTo>
                    <a:pt x="2362561" y="16410"/>
                  </a:lnTo>
                  <a:lnTo>
                    <a:pt x="2418146" y="10285"/>
                  </a:lnTo>
                  <a:lnTo>
                    <a:pt x="2474313" y="4815"/>
                  </a:lnTo>
                  <a:lnTo>
                    <a:pt x="2531061" y="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482723" y="540765"/>
            <a:ext cx="368427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>
                <a:solidFill>
                  <a:srgbClr val="0A5294"/>
                </a:solidFill>
                <a:latin typeface="Times New Roman"/>
                <a:cs typeface="Times New Roman"/>
              </a:rPr>
              <a:t>UYGU</a:t>
            </a:r>
            <a:r>
              <a:rPr sz="4800" spc="5" dirty="0">
                <a:solidFill>
                  <a:srgbClr val="0A5294"/>
                </a:solidFill>
                <a:latin typeface="Times New Roman"/>
                <a:cs typeface="Times New Roman"/>
              </a:rPr>
              <a:t>L</a:t>
            </a:r>
            <a:r>
              <a:rPr sz="4800" spc="-5" dirty="0">
                <a:solidFill>
                  <a:srgbClr val="0A5294"/>
                </a:solidFill>
                <a:latin typeface="Times New Roman"/>
                <a:cs typeface="Times New Roman"/>
              </a:rPr>
              <a:t>AMA</a:t>
            </a:r>
            <a:endParaRPr sz="48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975101" y="1591691"/>
            <a:ext cx="5773420" cy="4082415"/>
            <a:chOff x="2975101" y="1591691"/>
            <a:chExt cx="5773420" cy="4082415"/>
          </a:xfrm>
        </p:grpSpPr>
        <p:sp>
          <p:nvSpPr>
            <p:cNvPr id="8" name="object 8"/>
            <p:cNvSpPr/>
            <p:nvPr/>
          </p:nvSpPr>
          <p:spPr>
            <a:xfrm>
              <a:off x="2987801" y="1604391"/>
              <a:ext cx="5748020" cy="4057015"/>
            </a:xfrm>
            <a:custGeom>
              <a:avLst/>
              <a:gdLst/>
              <a:ahLst/>
              <a:cxnLst/>
              <a:rect l="l" t="t" r="r" b="b"/>
              <a:pathLst>
                <a:path w="5748020" h="4057015">
                  <a:moveTo>
                    <a:pt x="5071872" y="0"/>
                  </a:moveTo>
                  <a:lnTo>
                    <a:pt x="676148" y="0"/>
                  </a:lnTo>
                  <a:lnTo>
                    <a:pt x="627865" y="1697"/>
                  </a:lnTo>
                  <a:lnTo>
                    <a:pt x="580498" y="6715"/>
                  </a:lnTo>
                  <a:lnTo>
                    <a:pt x="534161" y="14938"/>
                  </a:lnTo>
                  <a:lnTo>
                    <a:pt x="488969" y="26251"/>
                  </a:lnTo>
                  <a:lnTo>
                    <a:pt x="445035" y="40540"/>
                  </a:lnTo>
                  <a:lnTo>
                    <a:pt x="402475" y="57691"/>
                  </a:lnTo>
                  <a:lnTo>
                    <a:pt x="361402" y="77589"/>
                  </a:lnTo>
                  <a:lnTo>
                    <a:pt x="321932" y="100119"/>
                  </a:lnTo>
                  <a:lnTo>
                    <a:pt x="284178" y="125168"/>
                  </a:lnTo>
                  <a:lnTo>
                    <a:pt x="248256" y="152621"/>
                  </a:lnTo>
                  <a:lnTo>
                    <a:pt x="214279" y="182362"/>
                  </a:lnTo>
                  <a:lnTo>
                    <a:pt x="182362" y="214279"/>
                  </a:lnTo>
                  <a:lnTo>
                    <a:pt x="152621" y="248256"/>
                  </a:lnTo>
                  <a:lnTo>
                    <a:pt x="125168" y="284178"/>
                  </a:lnTo>
                  <a:lnTo>
                    <a:pt x="100119" y="321932"/>
                  </a:lnTo>
                  <a:lnTo>
                    <a:pt x="77589" y="361402"/>
                  </a:lnTo>
                  <a:lnTo>
                    <a:pt x="57691" y="402475"/>
                  </a:lnTo>
                  <a:lnTo>
                    <a:pt x="40540" y="445035"/>
                  </a:lnTo>
                  <a:lnTo>
                    <a:pt x="26251" y="488969"/>
                  </a:lnTo>
                  <a:lnTo>
                    <a:pt x="14938" y="534161"/>
                  </a:lnTo>
                  <a:lnTo>
                    <a:pt x="6715" y="580498"/>
                  </a:lnTo>
                  <a:lnTo>
                    <a:pt x="1697" y="627865"/>
                  </a:lnTo>
                  <a:lnTo>
                    <a:pt x="0" y="676148"/>
                  </a:lnTo>
                  <a:lnTo>
                    <a:pt x="0" y="3380740"/>
                  </a:lnTo>
                  <a:lnTo>
                    <a:pt x="1697" y="3429022"/>
                  </a:lnTo>
                  <a:lnTo>
                    <a:pt x="6715" y="3476388"/>
                  </a:lnTo>
                  <a:lnTo>
                    <a:pt x="14938" y="3522724"/>
                  </a:lnTo>
                  <a:lnTo>
                    <a:pt x="26251" y="3567915"/>
                  </a:lnTo>
                  <a:lnTo>
                    <a:pt x="40540" y="3611847"/>
                  </a:lnTo>
                  <a:lnTo>
                    <a:pt x="57691" y="3654406"/>
                  </a:lnTo>
                  <a:lnTo>
                    <a:pt x="77589" y="3695477"/>
                  </a:lnTo>
                  <a:lnTo>
                    <a:pt x="100119" y="3734945"/>
                  </a:lnTo>
                  <a:lnTo>
                    <a:pt x="125168" y="3772696"/>
                  </a:lnTo>
                  <a:lnTo>
                    <a:pt x="152621" y="3808616"/>
                  </a:lnTo>
                  <a:lnTo>
                    <a:pt x="182362" y="3842590"/>
                  </a:lnTo>
                  <a:lnTo>
                    <a:pt x="214279" y="3874504"/>
                  </a:lnTo>
                  <a:lnTo>
                    <a:pt x="248256" y="3904243"/>
                  </a:lnTo>
                  <a:lnTo>
                    <a:pt x="284178" y="3931694"/>
                  </a:lnTo>
                  <a:lnTo>
                    <a:pt x="321932" y="3956740"/>
                  </a:lnTo>
                  <a:lnTo>
                    <a:pt x="361402" y="3979269"/>
                  </a:lnTo>
                  <a:lnTo>
                    <a:pt x="402475" y="3999165"/>
                  </a:lnTo>
                  <a:lnTo>
                    <a:pt x="445035" y="4016314"/>
                  </a:lnTo>
                  <a:lnTo>
                    <a:pt x="488969" y="4030601"/>
                  </a:lnTo>
                  <a:lnTo>
                    <a:pt x="534161" y="4041913"/>
                  </a:lnTo>
                  <a:lnTo>
                    <a:pt x="580498" y="4050135"/>
                  </a:lnTo>
                  <a:lnTo>
                    <a:pt x="627865" y="4055152"/>
                  </a:lnTo>
                  <a:lnTo>
                    <a:pt x="676148" y="4056849"/>
                  </a:lnTo>
                  <a:lnTo>
                    <a:pt x="5071872" y="4056849"/>
                  </a:lnTo>
                  <a:lnTo>
                    <a:pt x="5120154" y="4055152"/>
                  </a:lnTo>
                  <a:lnTo>
                    <a:pt x="5167521" y="4050135"/>
                  </a:lnTo>
                  <a:lnTo>
                    <a:pt x="5213858" y="4041913"/>
                  </a:lnTo>
                  <a:lnTo>
                    <a:pt x="5259050" y="4030601"/>
                  </a:lnTo>
                  <a:lnTo>
                    <a:pt x="5302984" y="4016314"/>
                  </a:lnTo>
                  <a:lnTo>
                    <a:pt x="5345544" y="3999165"/>
                  </a:lnTo>
                  <a:lnTo>
                    <a:pt x="5386617" y="3979269"/>
                  </a:lnTo>
                  <a:lnTo>
                    <a:pt x="5426087" y="3956740"/>
                  </a:lnTo>
                  <a:lnTo>
                    <a:pt x="5463841" y="3931694"/>
                  </a:lnTo>
                  <a:lnTo>
                    <a:pt x="5499763" y="3904243"/>
                  </a:lnTo>
                  <a:lnTo>
                    <a:pt x="5533740" y="3874504"/>
                  </a:lnTo>
                  <a:lnTo>
                    <a:pt x="5565657" y="3842590"/>
                  </a:lnTo>
                  <a:lnTo>
                    <a:pt x="5595398" y="3808616"/>
                  </a:lnTo>
                  <a:lnTo>
                    <a:pt x="5622851" y="3772696"/>
                  </a:lnTo>
                  <a:lnTo>
                    <a:pt x="5647900" y="3734945"/>
                  </a:lnTo>
                  <a:lnTo>
                    <a:pt x="5670430" y="3695477"/>
                  </a:lnTo>
                  <a:lnTo>
                    <a:pt x="5690328" y="3654406"/>
                  </a:lnTo>
                  <a:lnTo>
                    <a:pt x="5707479" y="3611847"/>
                  </a:lnTo>
                  <a:lnTo>
                    <a:pt x="5721768" y="3567915"/>
                  </a:lnTo>
                  <a:lnTo>
                    <a:pt x="5733081" y="3522724"/>
                  </a:lnTo>
                  <a:lnTo>
                    <a:pt x="5741304" y="3476388"/>
                  </a:lnTo>
                  <a:lnTo>
                    <a:pt x="5746322" y="3429022"/>
                  </a:lnTo>
                  <a:lnTo>
                    <a:pt x="5748020" y="3380740"/>
                  </a:lnTo>
                  <a:lnTo>
                    <a:pt x="5748020" y="676148"/>
                  </a:lnTo>
                  <a:lnTo>
                    <a:pt x="5746322" y="627865"/>
                  </a:lnTo>
                  <a:lnTo>
                    <a:pt x="5741304" y="580498"/>
                  </a:lnTo>
                  <a:lnTo>
                    <a:pt x="5733081" y="534161"/>
                  </a:lnTo>
                  <a:lnTo>
                    <a:pt x="5721768" y="488969"/>
                  </a:lnTo>
                  <a:lnTo>
                    <a:pt x="5707479" y="445035"/>
                  </a:lnTo>
                  <a:lnTo>
                    <a:pt x="5690328" y="402475"/>
                  </a:lnTo>
                  <a:lnTo>
                    <a:pt x="5670430" y="361402"/>
                  </a:lnTo>
                  <a:lnTo>
                    <a:pt x="5647900" y="321932"/>
                  </a:lnTo>
                  <a:lnTo>
                    <a:pt x="5622851" y="284178"/>
                  </a:lnTo>
                  <a:lnTo>
                    <a:pt x="5595398" y="248256"/>
                  </a:lnTo>
                  <a:lnTo>
                    <a:pt x="5565657" y="214279"/>
                  </a:lnTo>
                  <a:lnTo>
                    <a:pt x="5533740" y="182362"/>
                  </a:lnTo>
                  <a:lnTo>
                    <a:pt x="5499763" y="152621"/>
                  </a:lnTo>
                  <a:lnTo>
                    <a:pt x="5463841" y="125168"/>
                  </a:lnTo>
                  <a:lnTo>
                    <a:pt x="5426087" y="100119"/>
                  </a:lnTo>
                  <a:lnTo>
                    <a:pt x="5386617" y="77589"/>
                  </a:lnTo>
                  <a:lnTo>
                    <a:pt x="5345544" y="57691"/>
                  </a:lnTo>
                  <a:lnTo>
                    <a:pt x="5302984" y="40540"/>
                  </a:lnTo>
                  <a:lnTo>
                    <a:pt x="5259050" y="26251"/>
                  </a:lnTo>
                  <a:lnTo>
                    <a:pt x="5213858" y="14938"/>
                  </a:lnTo>
                  <a:lnTo>
                    <a:pt x="5167521" y="6715"/>
                  </a:lnTo>
                  <a:lnTo>
                    <a:pt x="5120154" y="1697"/>
                  </a:lnTo>
                  <a:lnTo>
                    <a:pt x="50718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987801" y="1604391"/>
              <a:ext cx="5748020" cy="4057015"/>
            </a:xfrm>
            <a:custGeom>
              <a:avLst/>
              <a:gdLst/>
              <a:ahLst/>
              <a:cxnLst/>
              <a:rect l="l" t="t" r="r" b="b"/>
              <a:pathLst>
                <a:path w="5748020" h="4057015">
                  <a:moveTo>
                    <a:pt x="0" y="676148"/>
                  </a:moveTo>
                  <a:lnTo>
                    <a:pt x="1697" y="627865"/>
                  </a:lnTo>
                  <a:lnTo>
                    <a:pt x="6715" y="580498"/>
                  </a:lnTo>
                  <a:lnTo>
                    <a:pt x="14938" y="534161"/>
                  </a:lnTo>
                  <a:lnTo>
                    <a:pt x="26251" y="488969"/>
                  </a:lnTo>
                  <a:lnTo>
                    <a:pt x="40540" y="445035"/>
                  </a:lnTo>
                  <a:lnTo>
                    <a:pt x="57691" y="402475"/>
                  </a:lnTo>
                  <a:lnTo>
                    <a:pt x="77589" y="361402"/>
                  </a:lnTo>
                  <a:lnTo>
                    <a:pt x="100119" y="321932"/>
                  </a:lnTo>
                  <a:lnTo>
                    <a:pt x="125168" y="284178"/>
                  </a:lnTo>
                  <a:lnTo>
                    <a:pt x="152621" y="248256"/>
                  </a:lnTo>
                  <a:lnTo>
                    <a:pt x="182362" y="214279"/>
                  </a:lnTo>
                  <a:lnTo>
                    <a:pt x="214279" y="182362"/>
                  </a:lnTo>
                  <a:lnTo>
                    <a:pt x="248256" y="152621"/>
                  </a:lnTo>
                  <a:lnTo>
                    <a:pt x="284178" y="125168"/>
                  </a:lnTo>
                  <a:lnTo>
                    <a:pt x="321932" y="100119"/>
                  </a:lnTo>
                  <a:lnTo>
                    <a:pt x="361402" y="77589"/>
                  </a:lnTo>
                  <a:lnTo>
                    <a:pt x="402475" y="57691"/>
                  </a:lnTo>
                  <a:lnTo>
                    <a:pt x="445035" y="40540"/>
                  </a:lnTo>
                  <a:lnTo>
                    <a:pt x="488969" y="26251"/>
                  </a:lnTo>
                  <a:lnTo>
                    <a:pt x="534161" y="14938"/>
                  </a:lnTo>
                  <a:lnTo>
                    <a:pt x="580498" y="6715"/>
                  </a:lnTo>
                  <a:lnTo>
                    <a:pt x="627865" y="1697"/>
                  </a:lnTo>
                  <a:lnTo>
                    <a:pt x="676148" y="0"/>
                  </a:lnTo>
                  <a:lnTo>
                    <a:pt x="5071872" y="0"/>
                  </a:lnTo>
                  <a:lnTo>
                    <a:pt x="5120154" y="1697"/>
                  </a:lnTo>
                  <a:lnTo>
                    <a:pt x="5167521" y="6715"/>
                  </a:lnTo>
                  <a:lnTo>
                    <a:pt x="5213858" y="14938"/>
                  </a:lnTo>
                  <a:lnTo>
                    <a:pt x="5259050" y="26251"/>
                  </a:lnTo>
                  <a:lnTo>
                    <a:pt x="5302984" y="40540"/>
                  </a:lnTo>
                  <a:lnTo>
                    <a:pt x="5345544" y="57691"/>
                  </a:lnTo>
                  <a:lnTo>
                    <a:pt x="5386617" y="77589"/>
                  </a:lnTo>
                  <a:lnTo>
                    <a:pt x="5426087" y="100119"/>
                  </a:lnTo>
                  <a:lnTo>
                    <a:pt x="5463841" y="125168"/>
                  </a:lnTo>
                  <a:lnTo>
                    <a:pt x="5499763" y="152621"/>
                  </a:lnTo>
                  <a:lnTo>
                    <a:pt x="5533740" y="182362"/>
                  </a:lnTo>
                  <a:lnTo>
                    <a:pt x="5565657" y="214279"/>
                  </a:lnTo>
                  <a:lnTo>
                    <a:pt x="5595398" y="248256"/>
                  </a:lnTo>
                  <a:lnTo>
                    <a:pt x="5622851" y="284178"/>
                  </a:lnTo>
                  <a:lnTo>
                    <a:pt x="5647900" y="321932"/>
                  </a:lnTo>
                  <a:lnTo>
                    <a:pt x="5670430" y="361402"/>
                  </a:lnTo>
                  <a:lnTo>
                    <a:pt x="5690328" y="402475"/>
                  </a:lnTo>
                  <a:lnTo>
                    <a:pt x="5707479" y="445035"/>
                  </a:lnTo>
                  <a:lnTo>
                    <a:pt x="5721768" y="488969"/>
                  </a:lnTo>
                  <a:lnTo>
                    <a:pt x="5733081" y="534161"/>
                  </a:lnTo>
                  <a:lnTo>
                    <a:pt x="5741304" y="580498"/>
                  </a:lnTo>
                  <a:lnTo>
                    <a:pt x="5746322" y="627865"/>
                  </a:lnTo>
                  <a:lnTo>
                    <a:pt x="5748020" y="676148"/>
                  </a:lnTo>
                  <a:lnTo>
                    <a:pt x="5748020" y="3380740"/>
                  </a:lnTo>
                  <a:lnTo>
                    <a:pt x="5746322" y="3429022"/>
                  </a:lnTo>
                  <a:lnTo>
                    <a:pt x="5741304" y="3476388"/>
                  </a:lnTo>
                  <a:lnTo>
                    <a:pt x="5733081" y="3522724"/>
                  </a:lnTo>
                  <a:lnTo>
                    <a:pt x="5721768" y="3567915"/>
                  </a:lnTo>
                  <a:lnTo>
                    <a:pt x="5707479" y="3611847"/>
                  </a:lnTo>
                  <a:lnTo>
                    <a:pt x="5690328" y="3654406"/>
                  </a:lnTo>
                  <a:lnTo>
                    <a:pt x="5670430" y="3695477"/>
                  </a:lnTo>
                  <a:lnTo>
                    <a:pt x="5647900" y="3734945"/>
                  </a:lnTo>
                  <a:lnTo>
                    <a:pt x="5622851" y="3772696"/>
                  </a:lnTo>
                  <a:lnTo>
                    <a:pt x="5595398" y="3808616"/>
                  </a:lnTo>
                  <a:lnTo>
                    <a:pt x="5565657" y="3842590"/>
                  </a:lnTo>
                  <a:lnTo>
                    <a:pt x="5533740" y="3874504"/>
                  </a:lnTo>
                  <a:lnTo>
                    <a:pt x="5499763" y="3904243"/>
                  </a:lnTo>
                  <a:lnTo>
                    <a:pt x="5463841" y="3931694"/>
                  </a:lnTo>
                  <a:lnTo>
                    <a:pt x="5426087" y="3956740"/>
                  </a:lnTo>
                  <a:lnTo>
                    <a:pt x="5386617" y="3979269"/>
                  </a:lnTo>
                  <a:lnTo>
                    <a:pt x="5345544" y="3999165"/>
                  </a:lnTo>
                  <a:lnTo>
                    <a:pt x="5302984" y="4016314"/>
                  </a:lnTo>
                  <a:lnTo>
                    <a:pt x="5259050" y="4030601"/>
                  </a:lnTo>
                  <a:lnTo>
                    <a:pt x="5213858" y="4041913"/>
                  </a:lnTo>
                  <a:lnTo>
                    <a:pt x="5167521" y="4050135"/>
                  </a:lnTo>
                  <a:lnTo>
                    <a:pt x="5120154" y="4055152"/>
                  </a:lnTo>
                  <a:lnTo>
                    <a:pt x="5071872" y="4056849"/>
                  </a:lnTo>
                  <a:lnTo>
                    <a:pt x="676148" y="4056849"/>
                  </a:lnTo>
                  <a:lnTo>
                    <a:pt x="627865" y="4055152"/>
                  </a:lnTo>
                  <a:lnTo>
                    <a:pt x="580498" y="4050135"/>
                  </a:lnTo>
                  <a:lnTo>
                    <a:pt x="534161" y="4041913"/>
                  </a:lnTo>
                  <a:lnTo>
                    <a:pt x="488969" y="4030601"/>
                  </a:lnTo>
                  <a:lnTo>
                    <a:pt x="445035" y="4016314"/>
                  </a:lnTo>
                  <a:lnTo>
                    <a:pt x="402475" y="3999165"/>
                  </a:lnTo>
                  <a:lnTo>
                    <a:pt x="361402" y="3979269"/>
                  </a:lnTo>
                  <a:lnTo>
                    <a:pt x="321932" y="3956740"/>
                  </a:lnTo>
                  <a:lnTo>
                    <a:pt x="284178" y="3931694"/>
                  </a:lnTo>
                  <a:lnTo>
                    <a:pt x="248256" y="3904243"/>
                  </a:lnTo>
                  <a:lnTo>
                    <a:pt x="214279" y="3874504"/>
                  </a:lnTo>
                  <a:lnTo>
                    <a:pt x="182362" y="3842590"/>
                  </a:lnTo>
                  <a:lnTo>
                    <a:pt x="152621" y="3808616"/>
                  </a:lnTo>
                  <a:lnTo>
                    <a:pt x="125168" y="3772696"/>
                  </a:lnTo>
                  <a:lnTo>
                    <a:pt x="100119" y="3734945"/>
                  </a:lnTo>
                  <a:lnTo>
                    <a:pt x="77589" y="3695477"/>
                  </a:lnTo>
                  <a:lnTo>
                    <a:pt x="57691" y="3654406"/>
                  </a:lnTo>
                  <a:lnTo>
                    <a:pt x="40540" y="3611847"/>
                  </a:lnTo>
                  <a:lnTo>
                    <a:pt x="26251" y="3567915"/>
                  </a:lnTo>
                  <a:lnTo>
                    <a:pt x="14938" y="3522724"/>
                  </a:lnTo>
                  <a:lnTo>
                    <a:pt x="6715" y="3476388"/>
                  </a:lnTo>
                  <a:lnTo>
                    <a:pt x="1697" y="3429022"/>
                  </a:lnTo>
                  <a:lnTo>
                    <a:pt x="0" y="3380740"/>
                  </a:lnTo>
                  <a:lnTo>
                    <a:pt x="0" y="676148"/>
                  </a:lnTo>
                  <a:close/>
                </a:path>
              </a:pathLst>
            </a:custGeom>
            <a:ln w="254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257803" y="1927351"/>
            <a:ext cx="206692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27660" indent="-31559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27660" algn="l"/>
                <a:tab pos="328295" algn="l"/>
                <a:tab pos="1374775" algn="l"/>
              </a:tabLst>
            </a:pPr>
            <a:r>
              <a:rPr sz="2000" spc="-185" dirty="0">
                <a:latin typeface="Constantia"/>
                <a:cs typeface="Constantia"/>
              </a:rPr>
              <a:t>T</a:t>
            </a:r>
            <a:r>
              <a:rPr sz="2000" dirty="0">
                <a:latin typeface="Constantia"/>
                <a:cs typeface="Constantia"/>
              </a:rPr>
              <a:t>emin	edi</a:t>
            </a:r>
            <a:r>
              <a:rPr sz="2000" spc="-10" dirty="0">
                <a:latin typeface="Constantia"/>
                <a:cs typeface="Constantia"/>
              </a:rPr>
              <a:t>l</a:t>
            </a:r>
            <a:r>
              <a:rPr sz="2000" dirty="0">
                <a:latin typeface="Constantia"/>
                <a:cs typeface="Constantia"/>
              </a:rPr>
              <a:t>en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73271" y="2232151"/>
            <a:ext cx="14801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Constantia"/>
                <a:cs typeface="Constantia"/>
              </a:rPr>
              <a:t>p</a:t>
            </a:r>
            <a:r>
              <a:rPr sz="2000" dirty="0">
                <a:latin typeface="Constantia"/>
                <a:cs typeface="Constantia"/>
              </a:rPr>
              <a:t>ersonellerin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27878" y="1927351"/>
            <a:ext cx="116522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286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onstantia"/>
                <a:cs typeface="Constantia"/>
              </a:rPr>
              <a:t>bi</a:t>
            </a:r>
            <a:r>
              <a:rPr sz="2000" spc="-15" dirty="0">
                <a:latin typeface="Constantia"/>
                <a:cs typeface="Constantia"/>
              </a:rPr>
              <a:t>r</a:t>
            </a:r>
            <a:r>
              <a:rPr sz="2000" spc="-5" dirty="0">
                <a:latin typeface="Constantia"/>
                <a:cs typeface="Constantia"/>
              </a:rPr>
              <a:t>i</a:t>
            </a:r>
            <a:r>
              <a:rPr sz="2000" spc="-10" dirty="0">
                <a:latin typeface="Constantia"/>
                <a:cs typeface="Constantia"/>
              </a:rPr>
              <a:t>k</a:t>
            </a:r>
            <a:r>
              <a:rPr sz="2000" spc="-5" dirty="0">
                <a:latin typeface="Constantia"/>
                <a:cs typeface="Constantia"/>
              </a:rPr>
              <a:t>ti</a:t>
            </a:r>
            <a:r>
              <a:rPr sz="2000" spc="-15" dirty="0">
                <a:latin typeface="Constantia"/>
                <a:cs typeface="Constantia"/>
              </a:rPr>
              <a:t>r</a:t>
            </a:r>
            <a:r>
              <a:rPr sz="2000" spc="-5" dirty="0">
                <a:latin typeface="Constantia"/>
                <a:cs typeface="Constantia"/>
              </a:rPr>
              <a:t>me  </a:t>
            </a:r>
            <a:r>
              <a:rPr sz="2000" spc="-20" dirty="0">
                <a:latin typeface="Constantia"/>
                <a:cs typeface="Constantia"/>
              </a:rPr>
              <a:t>kolayca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039482" y="1927351"/>
            <a:ext cx="142938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7747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onstantia"/>
                <a:cs typeface="Constantia"/>
              </a:rPr>
              <a:t>ek</a:t>
            </a:r>
            <a:r>
              <a:rPr sz="2000" spc="-10" dirty="0">
                <a:latin typeface="Constantia"/>
                <a:cs typeface="Constantia"/>
              </a:rPr>
              <a:t>ip</a:t>
            </a:r>
            <a:r>
              <a:rPr sz="2000" spc="-5" dirty="0">
                <a:latin typeface="Constantia"/>
                <a:cs typeface="Constantia"/>
              </a:rPr>
              <a:t>m</a:t>
            </a:r>
            <a:r>
              <a:rPr sz="2000" spc="10" dirty="0">
                <a:latin typeface="Constantia"/>
                <a:cs typeface="Constantia"/>
              </a:rPr>
              <a:t>a</a:t>
            </a:r>
            <a:r>
              <a:rPr sz="2000" spc="-5" dirty="0">
                <a:latin typeface="Constantia"/>
                <a:cs typeface="Constantia"/>
              </a:rPr>
              <a:t>nları  ulaşabi</a:t>
            </a:r>
            <a:r>
              <a:rPr sz="2000" spc="-15" dirty="0">
                <a:latin typeface="Constantia"/>
                <a:cs typeface="Constantia"/>
              </a:rPr>
              <a:t>l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40" dirty="0">
                <a:latin typeface="Constantia"/>
                <a:cs typeface="Constantia"/>
              </a:rPr>
              <a:t>c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10" dirty="0">
                <a:latin typeface="Constantia"/>
                <a:cs typeface="Constantia"/>
              </a:rPr>
              <a:t>ğ</a:t>
            </a:r>
            <a:r>
              <a:rPr sz="2000" dirty="0">
                <a:latin typeface="Constantia"/>
                <a:cs typeface="Constantia"/>
              </a:rPr>
              <a:t>i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57803" y="2536901"/>
            <a:ext cx="5216525" cy="1551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27660" algn="just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onstantia"/>
                <a:cs typeface="Constantia"/>
              </a:rPr>
              <a:t>noktalara,</a:t>
            </a:r>
            <a:r>
              <a:rPr sz="2000" spc="-55" dirty="0">
                <a:latin typeface="Constantia"/>
                <a:cs typeface="Constantia"/>
              </a:rPr>
              <a:t> </a:t>
            </a:r>
            <a:r>
              <a:rPr sz="2000" spc="-15" dirty="0">
                <a:latin typeface="Constantia"/>
                <a:cs typeface="Constantia"/>
              </a:rPr>
              <a:t>uygun</a:t>
            </a:r>
            <a:r>
              <a:rPr sz="2000" spc="-9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aralıklarla</a:t>
            </a:r>
            <a:r>
              <a:rPr sz="2000" spc="-100" dirty="0">
                <a:latin typeface="Constantia"/>
                <a:cs typeface="Constantia"/>
              </a:rPr>
              <a:t> </a:t>
            </a:r>
            <a:r>
              <a:rPr sz="2000" spc="-20" dirty="0">
                <a:latin typeface="Constantia"/>
                <a:cs typeface="Constantia"/>
              </a:rPr>
              <a:t>yerleştirilir.</a:t>
            </a:r>
            <a:endParaRPr sz="2000">
              <a:latin typeface="Constantia"/>
              <a:cs typeface="Constantia"/>
            </a:endParaRPr>
          </a:p>
          <a:p>
            <a:pPr marL="327660" marR="5080" indent="-315595" algn="just">
              <a:lnSpc>
                <a:spcPct val="100000"/>
              </a:lnSpc>
              <a:buFont typeface="Arial MT"/>
              <a:buChar char="•"/>
              <a:tabLst>
                <a:tab pos="328295" algn="l"/>
              </a:tabLst>
            </a:pPr>
            <a:r>
              <a:rPr sz="2000" spc="-10" dirty="0">
                <a:latin typeface="Constantia"/>
                <a:cs typeface="Constantia"/>
              </a:rPr>
              <a:t>Ekipmanlara </a:t>
            </a:r>
            <a:r>
              <a:rPr sz="2000" spc="-25" dirty="0">
                <a:latin typeface="Constantia"/>
                <a:cs typeface="Constantia"/>
              </a:rPr>
              <a:t>göre </a:t>
            </a:r>
            <a:r>
              <a:rPr sz="2000" spc="-5" dirty="0">
                <a:latin typeface="Constantia"/>
                <a:cs typeface="Constantia"/>
              </a:rPr>
              <a:t>tasarlanmış bilgilendirme </a:t>
            </a:r>
            <a:r>
              <a:rPr sz="2000" dirty="0">
                <a:latin typeface="Constantia"/>
                <a:cs typeface="Constantia"/>
              </a:rPr>
              <a:t> afişleri</a:t>
            </a:r>
            <a:r>
              <a:rPr sz="2000" spc="5" dirty="0">
                <a:latin typeface="Constantia"/>
                <a:cs typeface="Constantia"/>
              </a:rPr>
              <a:t> </a:t>
            </a:r>
            <a:r>
              <a:rPr sz="2000" spc="-20" dirty="0">
                <a:latin typeface="Constantia"/>
                <a:cs typeface="Constantia"/>
              </a:rPr>
              <a:t>kolay</a:t>
            </a:r>
            <a:r>
              <a:rPr sz="2000" spc="-15" dirty="0">
                <a:latin typeface="Constantia"/>
                <a:cs typeface="Constantia"/>
              </a:rPr>
              <a:t> görülebilecek</a:t>
            </a:r>
            <a:r>
              <a:rPr sz="2000" spc="-10" dirty="0">
                <a:latin typeface="Constantia"/>
                <a:cs typeface="Constantia"/>
              </a:rPr>
              <a:t> </a:t>
            </a:r>
            <a:r>
              <a:rPr sz="2000" spc="-15" dirty="0">
                <a:latin typeface="Constantia"/>
                <a:cs typeface="Constantia"/>
              </a:rPr>
              <a:t>yerlere</a:t>
            </a:r>
            <a:r>
              <a:rPr sz="2000" spc="-10" dirty="0">
                <a:latin typeface="Constantia"/>
                <a:cs typeface="Constantia"/>
              </a:rPr>
              <a:t> </a:t>
            </a:r>
            <a:r>
              <a:rPr sz="2000" spc="-30" dirty="0">
                <a:latin typeface="Constantia"/>
                <a:cs typeface="Constantia"/>
              </a:rPr>
              <a:t>asılır. </a:t>
            </a:r>
            <a:r>
              <a:rPr sz="2000" spc="-490" dirty="0">
                <a:latin typeface="Constantia"/>
                <a:cs typeface="Constantia"/>
              </a:rPr>
              <a:t> </a:t>
            </a:r>
            <a:r>
              <a:rPr sz="2000" spc="-25" dirty="0">
                <a:latin typeface="Constantia"/>
                <a:cs typeface="Constantia"/>
              </a:rPr>
              <a:t>Toplanan </a:t>
            </a:r>
            <a:r>
              <a:rPr sz="2000" dirty="0">
                <a:latin typeface="Constantia"/>
                <a:cs typeface="Constantia"/>
              </a:rPr>
              <a:t>atıklar Geçici </a:t>
            </a:r>
            <a:r>
              <a:rPr sz="2000" spc="-5" dirty="0">
                <a:latin typeface="Constantia"/>
                <a:cs typeface="Constantia"/>
              </a:rPr>
              <a:t>Depolama Alanında </a:t>
            </a:r>
            <a:r>
              <a:rPr sz="2000" dirty="0">
                <a:latin typeface="Constantia"/>
                <a:cs typeface="Constantia"/>
              </a:rPr>
              <a:t> </a:t>
            </a:r>
            <a:r>
              <a:rPr sz="2000" spc="-25" dirty="0">
                <a:latin typeface="Constantia"/>
                <a:cs typeface="Constantia"/>
              </a:rPr>
              <a:t>depolanır.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257803" y="4061586"/>
            <a:ext cx="44735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7660" indent="-31559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27660" algn="l"/>
                <a:tab pos="328295" algn="l"/>
                <a:tab pos="2670175" algn="l"/>
                <a:tab pos="3696335" algn="l"/>
              </a:tabLst>
            </a:pPr>
            <a:r>
              <a:rPr sz="2000" dirty="0">
                <a:latin typeface="Constantia"/>
                <a:cs typeface="Constantia"/>
              </a:rPr>
              <a:t>De</a:t>
            </a:r>
            <a:r>
              <a:rPr sz="2000" spc="-55" dirty="0">
                <a:latin typeface="Constantia"/>
                <a:cs typeface="Constantia"/>
              </a:rPr>
              <a:t>ğ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2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lendiri</a:t>
            </a:r>
            <a:r>
              <a:rPr sz="2000" spc="-15" dirty="0">
                <a:latin typeface="Constantia"/>
                <a:cs typeface="Constantia"/>
              </a:rPr>
              <a:t>l</a:t>
            </a:r>
            <a:r>
              <a:rPr sz="2000" dirty="0">
                <a:latin typeface="Constantia"/>
                <a:cs typeface="Constantia"/>
              </a:rPr>
              <a:t>ebilir	atı</a:t>
            </a:r>
            <a:r>
              <a:rPr sz="2000" spc="-10" dirty="0">
                <a:latin typeface="Constantia"/>
                <a:cs typeface="Constantia"/>
              </a:rPr>
              <a:t>k</a:t>
            </a:r>
            <a:r>
              <a:rPr sz="2000" dirty="0">
                <a:latin typeface="Constantia"/>
                <a:cs typeface="Constantia"/>
              </a:rPr>
              <a:t>l</a:t>
            </a:r>
            <a:r>
              <a:rPr sz="2000" spc="-15" dirty="0">
                <a:latin typeface="Constantia"/>
                <a:cs typeface="Constantia"/>
              </a:rPr>
              <a:t>a</a:t>
            </a:r>
            <a:r>
              <a:rPr sz="2000" dirty="0">
                <a:latin typeface="Constantia"/>
                <a:cs typeface="Constantia"/>
              </a:rPr>
              <a:t>r	lisanslı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030082" y="4061586"/>
            <a:ext cx="4394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0" dirty="0">
                <a:latin typeface="Constantia"/>
                <a:cs typeface="Constantia"/>
              </a:rPr>
              <a:t>g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1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i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193282" y="4366386"/>
            <a:ext cx="22777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onstantia"/>
                <a:cs typeface="Constantia"/>
              </a:rPr>
              <a:t>değerlendirilemeyen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573271" y="4366386"/>
            <a:ext cx="239649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996950" algn="l"/>
                <a:tab pos="1199515" algn="l"/>
                <a:tab pos="1570355" algn="l"/>
              </a:tabLst>
            </a:pPr>
            <a:r>
              <a:rPr sz="2000" dirty="0">
                <a:latin typeface="Constantia"/>
                <a:cs typeface="Constantia"/>
              </a:rPr>
              <a:t>k</a:t>
            </a:r>
            <a:r>
              <a:rPr sz="2000" spc="-10" dirty="0">
                <a:latin typeface="Constantia"/>
                <a:cs typeface="Constantia"/>
              </a:rPr>
              <a:t>a</a:t>
            </a:r>
            <a:r>
              <a:rPr sz="2000" dirty="0">
                <a:latin typeface="Constantia"/>
                <a:cs typeface="Constantia"/>
              </a:rPr>
              <a:t>za</a:t>
            </a:r>
            <a:r>
              <a:rPr sz="2000" spc="-10" dirty="0">
                <a:latin typeface="Constantia"/>
                <a:cs typeface="Constantia"/>
              </a:rPr>
              <a:t>n</a:t>
            </a:r>
            <a:r>
              <a:rPr sz="2000" spc="-5" dirty="0">
                <a:latin typeface="Constantia"/>
                <a:cs typeface="Constantia"/>
              </a:rPr>
              <a:t>ı</a:t>
            </a:r>
            <a:r>
              <a:rPr sz="2000" dirty="0">
                <a:latin typeface="Constantia"/>
                <a:cs typeface="Constantia"/>
              </a:rPr>
              <a:t>m		</a:t>
            </a:r>
            <a:r>
              <a:rPr sz="2000" spc="-25" dirty="0">
                <a:latin typeface="Constantia"/>
                <a:cs typeface="Constantia"/>
              </a:rPr>
              <a:t>t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10" dirty="0">
                <a:latin typeface="Constantia"/>
                <a:cs typeface="Constantia"/>
              </a:rPr>
              <a:t>s</a:t>
            </a:r>
            <a:r>
              <a:rPr sz="2000" spc="-5" dirty="0">
                <a:latin typeface="Constantia"/>
                <a:cs typeface="Constantia"/>
              </a:rPr>
              <a:t>islerine,  </a:t>
            </a:r>
            <a:r>
              <a:rPr sz="2000" dirty="0">
                <a:latin typeface="Constantia"/>
                <a:cs typeface="Constantia"/>
              </a:rPr>
              <a:t>atıklar	</a:t>
            </a:r>
            <a:r>
              <a:rPr sz="2000" spc="-5" dirty="0">
                <a:latin typeface="Constantia"/>
                <a:cs typeface="Constantia"/>
              </a:rPr>
              <a:t>ise	</a:t>
            </a:r>
            <a:r>
              <a:rPr sz="2000" dirty="0">
                <a:latin typeface="Constantia"/>
                <a:cs typeface="Constantia"/>
              </a:rPr>
              <a:t>lisanslı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176517" y="4671186"/>
            <a:ext cx="8909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onstantia"/>
                <a:cs typeface="Constantia"/>
              </a:rPr>
              <a:t>bertaraf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332091" y="4671186"/>
            <a:ext cx="11430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5" dirty="0">
                <a:latin typeface="Constantia"/>
                <a:cs typeface="Constantia"/>
              </a:rPr>
              <a:t>t</a:t>
            </a:r>
            <a:r>
              <a:rPr sz="2000" dirty="0">
                <a:latin typeface="Constantia"/>
                <a:cs typeface="Constantia"/>
              </a:rPr>
              <a:t>es</a:t>
            </a:r>
            <a:r>
              <a:rPr sz="2000" spc="-10" dirty="0">
                <a:latin typeface="Constantia"/>
                <a:cs typeface="Constantia"/>
              </a:rPr>
              <a:t>i</a:t>
            </a:r>
            <a:r>
              <a:rPr sz="2000" dirty="0">
                <a:latin typeface="Constantia"/>
                <a:cs typeface="Constantia"/>
              </a:rPr>
              <a:t>sler</a:t>
            </a:r>
            <a:r>
              <a:rPr sz="2000" spc="-10" dirty="0">
                <a:latin typeface="Constantia"/>
                <a:cs typeface="Constantia"/>
              </a:rPr>
              <a:t>i</a:t>
            </a:r>
            <a:r>
              <a:rPr sz="2000" spc="-5" dirty="0">
                <a:latin typeface="Constantia"/>
                <a:cs typeface="Constantia"/>
              </a:rPr>
              <a:t>ne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573271" y="4975986"/>
            <a:ext cx="11531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5" dirty="0">
                <a:latin typeface="Constantia"/>
                <a:cs typeface="Constantia"/>
              </a:rPr>
              <a:t>gönderilir.</a:t>
            </a:r>
            <a:endParaRPr sz="20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15665" y="188595"/>
            <a:ext cx="5588508" cy="329933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15665" y="3572979"/>
            <a:ext cx="5588508" cy="309346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99033" y="2083054"/>
            <a:ext cx="23291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tr-TR" sz="2800" b="0" spc="-5" dirty="0" smtClean="0"/>
              <a:t>Örnekler: 1</a:t>
            </a:r>
            <a:endParaRPr sz="2800" dirty="0">
              <a:latin typeface="Candara"/>
              <a:cs typeface="Candar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9033" y="2743200"/>
            <a:ext cx="1984375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andara"/>
                <a:cs typeface="Candara"/>
              </a:rPr>
              <a:t>iç</a:t>
            </a:r>
            <a:r>
              <a:rPr sz="2800" spc="-35" dirty="0">
                <a:latin typeface="Candara"/>
                <a:cs typeface="Candara"/>
              </a:rPr>
              <a:t> </a:t>
            </a:r>
            <a:r>
              <a:rPr sz="2800" spc="-5" dirty="0">
                <a:latin typeface="Candara"/>
                <a:cs typeface="Candara"/>
              </a:rPr>
              <a:t>mekan</a:t>
            </a:r>
            <a:r>
              <a:rPr sz="2800" spc="-40" dirty="0">
                <a:latin typeface="Candara"/>
                <a:cs typeface="Candara"/>
              </a:rPr>
              <a:t> </a:t>
            </a:r>
            <a:r>
              <a:rPr sz="2800" spc="-5" dirty="0">
                <a:latin typeface="Candara"/>
                <a:cs typeface="Candara"/>
              </a:rPr>
              <a:t>atık </a:t>
            </a:r>
            <a:r>
              <a:rPr sz="2800" spc="-595" dirty="0">
                <a:latin typeface="Candara"/>
                <a:cs typeface="Candara"/>
              </a:rPr>
              <a:t> </a:t>
            </a:r>
            <a:r>
              <a:rPr sz="2800" spc="-5" dirty="0">
                <a:latin typeface="Candara"/>
                <a:cs typeface="Candara"/>
              </a:rPr>
              <a:t>kutuları </a:t>
            </a:r>
            <a:r>
              <a:rPr sz="2800" spc="-10" dirty="0">
                <a:latin typeface="Candara"/>
                <a:cs typeface="Candara"/>
              </a:rPr>
              <a:t>ve </a:t>
            </a:r>
            <a:r>
              <a:rPr sz="2800" spc="-5" dirty="0">
                <a:latin typeface="Candara"/>
                <a:cs typeface="Candara"/>
              </a:rPr>
              <a:t> bi</a:t>
            </a:r>
            <a:r>
              <a:rPr sz="2800" spc="-15" dirty="0">
                <a:latin typeface="Candara"/>
                <a:cs typeface="Candara"/>
              </a:rPr>
              <a:t>l</a:t>
            </a:r>
            <a:r>
              <a:rPr sz="2800" spc="-5" dirty="0">
                <a:latin typeface="Candara"/>
                <a:cs typeface="Candara"/>
              </a:rPr>
              <a:t>gilendir</a:t>
            </a:r>
            <a:r>
              <a:rPr sz="2800" dirty="0">
                <a:latin typeface="Candara"/>
                <a:cs typeface="Candara"/>
              </a:rPr>
              <a:t>m</a:t>
            </a:r>
            <a:r>
              <a:rPr sz="2800" spc="-5" dirty="0">
                <a:latin typeface="Candara"/>
                <a:cs typeface="Candara"/>
              </a:rPr>
              <a:t>e  afişleri</a:t>
            </a:r>
            <a:endParaRPr sz="2800" dirty="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0654" y="1814322"/>
            <a:ext cx="2285365" cy="834844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tr-TR" sz="2800" dirty="0" smtClean="0">
                <a:latin typeface="Candara"/>
                <a:cs typeface="Candara"/>
              </a:rPr>
              <a:t>Örnek - 2</a:t>
            </a:r>
            <a:endParaRPr sz="2800" dirty="0">
              <a:latin typeface="Candara"/>
              <a:cs typeface="Candar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150" dirty="0">
              <a:latin typeface="Candara"/>
              <a:cs typeface="Candar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59810" y="404749"/>
            <a:ext cx="5642610" cy="308673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59810" y="3569868"/>
            <a:ext cx="5642610" cy="291757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27582" y="2077720"/>
            <a:ext cx="3699510" cy="4065270"/>
            <a:chOff x="827582" y="2077720"/>
            <a:chExt cx="3699510" cy="40652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7582" y="2443746"/>
              <a:ext cx="3699002" cy="369900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517650" y="2090420"/>
              <a:ext cx="2327910" cy="3924300"/>
            </a:xfrm>
            <a:custGeom>
              <a:avLst/>
              <a:gdLst/>
              <a:ahLst/>
              <a:cxnLst/>
              <a:rect l="l" t="t" r="r" b="b"/>
              <a:pathLst>
                <a:path w="2327910" h="3924300">
                  <a:moveTo>
                    <a:pt x="1926844" y="0"/>
                  </a:moveTo>
                  <a:lnTo>
                    <a:pt x="1163827" y="1471421"/>
                  </a:lnTo>
                  <a:lnTo>
                    <a:pt x="400938" y="0"/>
                  </a:lnTo>
                  <a:lnTo>
                    <a:pt x="0" y="207899"/>
                  </a:lnTo>
                  <a:lnTo>
                    <a:pt x="909447" y="1962022"/>
                  </a:lnTo>
                  <a:lnTo>
                    <a:pt x="0" y="3716274"/>
                  </a:lnTo>
                  <a:lnTo>
                    <a:pt x="400938" y="3924173"/>
                  </a:lnTo>
                  <a:lnTo>
                    <a:pt x="1163827" y="2452750"/>
                  </a:lnTo>
                  <a:lnTo>
                    <a:pt x="1926844" y="3924173"/>
                  </a:lnTo>
                  <a:lnTo>
                    <a:pt x="2327783" y="3716274"/>
                  </a:lnTo>
                  <a:lnTo>
                    <a:pt x="1418208" y="1962022"/>
                  </a:lnTo>
                  <a:lnTo>
                    <a:pt x="2327783" y="207899"/>
                  </a:lnTo>
                  <a:lnTo>
                    <a:pt x="192684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17650" y="2090420"/>
              <a:ext cx="2327910" cy="3924300"/>
            </a:xfrm>
            <a:custGeom>
              <a:avLst/>
              <a:gdLst/>
              <a:ahLst/>
              <a:cxnLst/>
              <a:rect l="l" t="t" r="r" b="b"/>
              <a:pathLst>
                <a:path w="2327910" h="3924300">
                  <a:moveTo>
                    <a:pt x="0" y="207899"/>
                  </a:moveTo>
                  <a:lnTo>
                    <a:pt x="400938" y="0"/>
                  </a:lnTo>
                  <a:lnTo>
                    <a:pt x="1163827" y="1471421"/>
                  </a:lnTo>
                  <a:lnTo>
                    <a:pt x="1926844" y="0"/>
                  </a:lnTo>
                  <a:lnTo>
                    <a:pt x="2327783" y="207899"/>
                  </a:lnTo>
                  <a:lnTo>
                    <a:pt x="1418208" y="1962022"/>
                  </a:lnTo>
                  <a:lnTo>
                    <a:pt x="2327783" y="3716274"/>
                  </a:lnTo>
                  <a:lnTo>
                    <a:pt x="1926844" y="3924173"/>
                  </a:lnTo>
                  <a:lnTo>
                    <a:pt x="1163827" y="2452750"/>
                  </a:lnTo>
                  <a:lnTo>
                    <a:pt x="400938" y="3924173"/>
                  </a:lnTo>
                  <a:lnTo>
                    <a:pt x="0" y="3716274"/>
                  </a:lnTo>
                  <a:lnTo>
                    <a:pt x="909447" y="1962022"/>
                  </a:lnTo>
                  <a:lnTo>
                    <a:pt x="0" y="207899"/>
                  </a:lnTo>
                  <a:close/>
                </a:path>
              </a:pathLst>
            </a:custGeom>
            <a:ln w="25400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939665" y="2734766"/>
            <a:ext cx="3218180" cy="2468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590"/>
              </a:lnSpc>
              <a:spcBef>
                <a:spcPts val="100"/>
              </a:spcBef>
            </a:pPr>
            <a:r>
              <a:rPr sz="2400" spc="-5" dirty="0">
                <a:solidFill>
                  <a:srgbClr val="0D0D0D"/>
                </a:solidFill>
                <a:latin typeface="Constantia"/>
                <a:cs typeface="Constantia"/>
              </a:rPr>
              <a:t>Kişisel</a:t>
            </a:r>
            <a:r>
              <a:rPr sz="2400" spc="-95" dirty="0">
                <a:solidFill>
                  <a:srgbClr val="0D0D0D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0D0D0D"/>
                </a:solidFill>
                <a:latin typeface="Constantia"/>
                <a:cs typeface="Constantia"/>
              </a:rPr>
              <a:t>amaçlı</a:t>
            </a:r>
            <a:r>
              <a:rPr sz="2400" spc="-10" dirty="0">
                <a:solidFill>
                  <a:srgbClr val="0D0D0D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0D0D0D"/>
                </a:solidFill>
                <a:latin typeface="Constantia"/>
                <a:cs typeface="Constantia"/>
              </a:rPr>
              <a:t>kullanılan</a:t>
            </a:r>
            <a:endParaRPr sz="2400">
              <a:latin typeface="Constantia"/>
              <a:cs typeface="Constantia"/>
            </a:endParaRPr>
          </a:p>
          <a:p>
            <a:pPr marL="12700">
              <a:lnSpc>
                <a:spcPts val="2590"/>
              </a:lnSpc>
            </a:pPr>
            <a:r>
              <a:rPr sz="2400" spc="-20" dirty="0">
                <a:solidFill>
                  <a:srgbClr val="0D0D0D"/>
                </a:solidFill>
                <a:latin typeface="Constantia"/>
                <a:cs typeface="Constantia"/>
              </a:rPr>
              <a:t>çöp</a:t>
            </a:r>
            <a:r>
              <a:rPr sz="2400" spc="-70" dirty="0">
                <a:solidFill>
                  <a:srgbClr val="0D0D0D"/>
                </a:solidFill>
                <a:latin typeface="Constantia"/>
                <a:cs typeface="Constantia"/>
              </a:rPr>
              <a:t> </a:t>
            </a:r>
            <a:r>
              <a:rPr sz="2400" spc="-15" dirty="0">
                <a:solidFill>
                  <a:srgbClr val="0D0D0D"/>
                </a:solidFill>
                <a:latin typeface="Constantia"/>
                <a:cs typeface="Constantia"/>
              </a:rPr>
              <a:t>kovaları </a:t>
            </a:r>
            <a:r>
              <a:rPr sz="2400" spc="-25" dirty="0">
                <a:solidFill>
                  <a:srgbClr val="0D0D0D"/>
                </a:solidFill>
                <a:latin typeface="Constantia"/>
                <a:cs typeface="Constantia"/>
              </a:rPr>
              <a:t>kaldırılır.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650">
              <a:latin typeface="Constantia"/>
              <a:cs typeface="Constantia"/>
            </a:endParaRPr>
          </a:p>
          <a:p>
            <a:pPr marL="12700" marR="566420">
              <a:lnSpc>
                <a:spcPts val="2690"/>
              </a:lnSpc>
              <a:spcBef>
                <a:spcPts val="5"/>
              </a:spcBef>
            </a:pPr>
            <a:r>
              <a:rPr sz="2800" b="1" spc="-60" dirty="0">
                <a:solidFill>
                  <a:srgbClr val="FF0000"/>
                </a:solidFill>
                <a:latin typeface="Constantia"/>
                <a:cs typeface="Constantia"/>
              </a:rPr>
              <a:t>R</a:t>
            </a:r>
            <a:r>
              <a:rPr sz="2800" b="1" spc="-5" dirty="0">
                <a:solidFill>
                  <a:srgbClr val="FF0000"/>
                </a:solidFill>
                <a:latin typeface="Constantia"/>
                <a:cs typeface="Constantia"/>
              </a:rPr>
              <a:t>enkli</a:t>
            </a:r>
            <a:r>
              <a:rPr sz="2800" b="1" spc="2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Constantia"/>
                <a:cs typeface="Constantia"/>
              </a:rPr>
              <a:t>Sıf</a:t>
            </a:r>
            <a:r>
              <a:rPr sz="2800" b="1" spc="-20" dirty="0">
                <a:solidFill>
                  <a:srgbClr val="FF0000"/>
                </a:solidFill>
                <a:latin typeface="Constantia"/>
                <a:cs typeface="Constantia"/>
              </a:rPr>
              <a:t>ı</a:t>
            </a:r>
            <a:r>
              <a:rPr sz="2800" b="1" spc="-5" dirty="0">
                <a:solidFill>
                  <a:srgbClr val="FF0000"/>
                </a:solidFill>
                <a:latin typeface="Constantia"/>
                <a:cs typeface="Constantia"/>
              </a:rPr>
              <a:t>r</a:t>
            </a:r>
            <a:r>
              <a:rPr sz="2800" b="1" spc="-16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Constantia"/>
                <a:cs typeface="Constantia"/>
              </a:rPr>
              <a:t>atık  </a:t>
            </a:r>
            <a:r>
              <a:rPr sz="2800" b="1" spc="-10" dirty="0">
                <a:solidFill>
                  <a:srgbClr val="FF0000"/>
                </a:solidFill>
                <a:latin typeface="Constantia"/>
                <a:cs typeface="Constantia"/>
              </a:rPr>
              <a:t>kumbaraları </a:t>
            </a:r>
            <a:r>
              <a:rPr sz="2800" b="1" spc="-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800" b="1" spc="-15" dirty="0">
                <a:solidFill>
                  <a:srgbClr val="FF0000"/>
                </a:solidFill>
                <a:latin typeface="Constantia"/>
                <a:cs typeface="Constantia"/>
              </a:rPr>
              <a:t>kullanılmaya</a:t>
            </a:r>
            <a:endParaRPr sz="2800">
              <a:latin typeface="Constantia"/>
              <a:cs typeface="Constantia"/>
            </a:endParaRPr>
          </a:p>
          <a:p>
            <a:pPr marL="12700">
              <a:lnSpc>
                <a:spcPts val="2710"/>
              </a:lnSpc>
            </a:pPr>
            <a:r>
              <a:rPr sz="2800" b="1" spc="-25" dirty="0">
                <a:solidFill>
                  <a:srgbClr val="FF0000"/>
                </a:solidFill>
                <a:latin typeface="Constantia"/>
                <a:cs typeface="Constantia"/>
              </a:rPr>
              <a:t>başlanılır.</a:t>
            </a:r>
            <a:endParaRPr sz="2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514" y="4552734"/>
            <a:ext cx="3374390" cy="213550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75457" y="476630"/>
            <a:ext cx="5663565" cy="377571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64733" y="4526889"/>
            <a:ext cx="3074162" cy="213550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79901" y="4756022"/>
            <a:ext cx="1905000" cy="167728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11023" y="1409446"/>
            <a:ext cx="2882265" cy="173573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3175" algn="ctr">
              <a:lnSpc>
                <a:spcPct val="100000"/>
              </a:lnSpc>
              <a:spcBef>
                <a:spcPts val="95"/>
              </a:spcBef>
            </a:pPr>
            <a:r>
              <a:rPr sz="2800" spc="-10" dirty="0" err="1" smtClean="0">
                <a:latin typeface="Calibri"/>
                <a:cs typeface="Calibri"/>
              </a:rPr>
              <a:t>bilgilendirme</a:t>
            </a:r>
            <a:r>
              <a:rPr sz="2800" spc="-10" dirty="0" smtClean="0">
                <a:latin typeface="Calibri"/>
                <a:cs typeface="Calibri"/>
              </a:rPr>
              <a:t> </a:t>
            </a:r>
            <a:r>
              <a:rPr sz="2800" spc="-5" dirty="0" smtClean="0">
                <a:latin typeface="Calibri"/>
                <a:cs typeface="Calibri"/>
              </a:rPr>
              <a:t> </a:t>
            </a:r>
            <a:r>
              <a:rPr sz="2800" spc="-5" dirty="0" err="1" smtClean="0">
                <a:latin typeface="Calibri"/>
                <a:cs typeface="Calibri"/>
              </a:rPr>
              <a:t>materyalleri</a:t>
            </a:r>
            <a:r>
              <a:rPr lang="tr-TR" sz="2800" spc="-5" dirty="0" smtClean="0">
                <a:latin typeface="Calibri"/>
                <a:cs typeface="Calibri"/>
              </a:rPr>
              <a:t> yapılması uygun yerlere asılması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" y="2426816"/>
            <a:ext cx="8001000" cy="412638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416617" y="381000"/>
            <a:ext cx="2539365" cy="2045816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4765" marR="19685" algn="ctr">
              <a:lnSpc>
                <a:spcPct val="90000"/>
              </a:lnSpc>
              <a:spcBef>
                <a:spcPts val="385"/>
              </a:spcBef>
            </a:pPr>
            <a:r>
              <a:rPr sz="2400" spc="-10" dirty="0">
                <a:latin typeface="Calibri"/>
                <a:cs typeface="Calibri"/>
              </a:rPr>
              <a:t>Proje </a:t>
            </a:r>
            <a:r>
              <a:rPr sz="2400" spc="-10" dirty="0" err="1">
                <a:latin typeface="Calibri"/>
                <a:cs typeface="Calibri"/>
              </a:rPr>
              <a:t>Kapsamında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 err="1" smtClean="0">
                <a:latin typeface="Calibri"/>
                <a:cs typeface="Calibri"/>
              </a:rPr>
              <a:t>bahçe</a:t>
            </a:r>
            <a:r>
              <a:rPr lang="tr-TR" sz="2400" spc="-5" dirty="0" err="1" smtClean="0">
                <a:latin typeface="Calibri"/>
                <a:cs typeface="Calibri"/>
              </a:rPr>
              <a:t>lerde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dirty="0" smtClean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belirlenen </a:t>
            </a:r>
            <a:r>
              <a:rPr sz="2400" spc="-15" dirty="0" err="1">
                <a:latin typeface="Calibri"/>
                <a:cs typeface="Calibri"/>
              </a:rPr>
              <a:t>noktalara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 err="1" smtClean="0">
                <a:latin typeface="Calibri"/>
                <a:cs typeface="Calibri"/>
              </a:rPr>
              <a:t>yerleştirile</a:t>
            </a:r>
            <a:r>
              <a:rPr lang="tr-TR" sz="2400" spc="-5" dirty="0" err="1" smtClean="0">
                <a:latin typeface="Calibri"/>
                <a:cs typeface="Calibri"/>
              </a:rPr>
              <a:t>cek</a:t>
            </a:r>
            <a:r>
              <a:rPr sz="2400" spc="-40" dirty="0" smtClean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dış</a:t>
            </a:r>
            <a:endParaRPr sz="2400" dirty="0">
              <a:latin typeface="Calibri"/>
              <a:cs typeface="Calibri"/>
            </a:endParaRPr>
          </a:p>
          <a:p>
            <a:pPr marL="12700" marR="5080" algn="ctr">
              <a:lnSpc>
                <a:spcPts val="2590"/>
              </a:lnSpc>
              <a:spcBef>
                <a:spcPts val="40"/>
              </a:spcBef>
            </a:pPr>
            <a:r>
              <a:rPr sz="2400" spc="-10" dirty="0">
                <a:latin typeface="Calibri"/>
                <a:cs typeface="Calibri"/>
              </a:rPr>
              <a:t>mekan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atık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kumbara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ve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kafesleri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1600" y="381000"/>
            <a:ext cx="6864984" cy="145257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11860" marR="5080" indent="-899794" algn="ctr">
              <a:lnSpc>
                <a:spcPct val="120100"/>
              </a:lnSpc>
              <a:spcBef>
                <a:spcPts val="95"/>
              </a:spcBef>
            </a:pPr>
            <a:r>
              <a:rPr lang="tr-TR" sz="2600" spc="-10" dirty="0" smtClean="0">
                <a:solidFill>
                  <a:srgbClr val="0E6EC5"/>
                </a:solidFill>
                <a:latin typeface="Constantia"/>
                <a:cs typeface="Constantia"/>
              </a:rPr>
              <a:t>      REKTÖRLÜĞÜMÜZ TARAFINDAN OLUŞTURULACAK </a:t>
            </a:r>
            <a:r>
              <a:rPr sz="2600" spc="-35" dirty="0" smtClean="0">
                <a:solidFill>
                  <a:srgbClr val="0E6EC5"/>
                </a:solidFill>
                <a:latin typeface="Constantia"/>
                <a:cs typeface="Constantia"/>
              </a:rPr>
              <a:t>ATIK</a:t>
            </a:r>
            <a:r>
              <a:rPr sz="2600" spc="-50" dirty="0" smtClean="0">
                <a:solidFill>
                  <a:srgbClr val="0E6EC5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0E6EC5"/>
                </a:solidFill>
                <a:latin typeface="Constantia"/>
                <a:cs typeface="Constantia"/>
              </a:rPr>
              <a:t>GEÇİCİ</a:t>
            </a:r>
            <a:r>
              <a:rPr sz="2600" spc="-45" dirty="0">
                <a:solidFill>
                  <a:srgbClr val="0E6EC5"/>
                </a:solidFill>
                <a:latin typeface="Constantia"/>
                <a:cs typeface="Constantia"/>
              </a:rPr>
              <a:t> </a:t>
            </a:r>
            <a:r>
              <a:rPr sz="2600" spc="5" dirty="0">
                <a:solidFill>
                  <a:srgbClr val="0E6EC5"/>
                </a:solidFill>
                <a:latin typeface="Constantia"/>
                <a:cs typeface="Constantia"/>
              </a:rPr>
              <a:t>DEPOLAMA</a:t>
            </a:r>
            <a:r>
              <a:rPr sz="2600" spc="-130" dirty="0">
                <a:solidFill>
                  <a:srgbClr val="0E6EC5"/>
                </a:solidFill>
                <a:latin typeface="Constantia"/>
                <a:cs typeface="Constantia"/>
              </a:rPr>
              <a:t> </a:t>
            </a:r>
            <a:r>
              <a:rPr sz="2600" spc="5" dirty="0" smtClean="0">
                <a:solidFill>
                  <a:srgbClr val="0E6EC5"/>
                </a:solidFill>
                <a:latin typeface="Constantia"/>
                <a:cs typeface="Constantia"/>
              </a:rPr>
              <a:t>ALANI</a:t>
            </a:r>
            <a:r>
              <a:rPr lang="tr-TR" sz="2600" spc="5" dirty="0" smtClean="0">
                <a:solidFill>
                  <a:srgbClr val="0E6EC5"/>
                </a:solidFill>
                <a:latin typeface="Constantia"/>
                <a:cs typeface="Constantia"/>
              </a:rPr>
              <a:t> (RESİM TEMSİLİ)</a:t>
            </a:r>
            <a:endParaRPr sz="2600" dirty="0">
              <a:latin typeface="Constantia"/>
              <a:cs typeface="Constant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2057400"/>
            <a:ext cx="8248650" cy="417652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6396355" cy="6858000"/>
            <a:chOff x="0" y="0"/>
            <a:chExt cx="639635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6396228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16509" y="2918205"/>
              <a:ext cx="2609215" cy="3733800"/>
            </a:xfrm>
            <a:custGeom>
              <a:avLst/>
              <a:gdLst/>
              <a:ahLst/>
              <a:cxnLst/>
              <a:rect l="l" t="t" r="r" b="b"/>
              <a:pathLst>
                <a:path w="2609215" h="3733800">
                  <a:moveTo>
                    <a:pt x="2597937" y="0"/>
                  </a:moveTo>
                  <a:lnTo>
                    <a:pt x="2503052" y="1977"/>
                  </a:lnTo>
                  <a:lnTo>
                    <a:pt x="2252064" y="6039"/>
                  </a:lnTo>
                  <a:lnTo>
                    <a:pt x="1986421" y="8837"/>
                  </a:lnTo>
                  <a:lnTo>
                    <a:pt x="1632784" y="10874"/>
                  </a:lnTo>
                  <a:lnTo>
                    <a:pt x="1174467" y="11101"/>
                  </a:lnTo>
                  <a:lnTo>
                    <a:pt x="816917" y="9622"/>
                  </a:lnTo>
                  <a:lnTo>
                    <a:pt x="418462" y="5879"/>
                  </a:lnTo>
                  <a:lnTo>
                    <a:pt x="19532" y="0"/>
                  </a:lnTo>
                  <a:lnTo>
                    <a:pt x="0" y="22352"/>
                  </a:lnTo>
                  <a:lnTo>
                    <a:pt x="47434" y="1322705"/>
                  </a:lnTo>
                  <a:lnTo>
                    <a:pt x="228815" y="1303274"/>
                  </a:lnTo>
                  <a:lnTo>
                    <a:pt x="410209" y="733933"/>
                  </a:lnTo>
                  <a:lnTo>
                    <a:pt x="2095652" y="733933"/>
                  </a:lnTo>
                  <a:lnTo>
                    <a:pt x="365556" y="3714229"/>
                  </a:lnTo>
                  <a:lnTo>
                    <a:pt x="379514" y="3733761"/>
                  </a:lnTo>
                  <a:lnTo>
                    <a:pt x="1121816" y="3705860"/>
                  </a:lnTo>
                  <a:lnTo>
                    <a:pt x="1135259" y="3660040"/>
                  </a:lnTo>
                  <a:lnTo>
                    <a:pt x="1149110" y="3613970"/>
                  </a:lnTo>
                  <a:lnTo>
                    <a:pt x="1163368" y="3567649"/>
                  </a:lnTo>
                  <a:lnTo>
                    <a:pt x="1178031" y="3521077"/>
                  </a:lnTo>
                  <a:lnTo>
                    <a:pt x="1193100" y="3474254"/>
                  </a:lnTo>
                  <a:lnTo>
                    <a:pt x="1208575" y="3427181"/>
                  </a:lnTo>
                  <a:lnTo>
                    <a:pt x="1224453" y="3379856"/>
                  </a:lnTo>
                  <a:lnTo>
                    <a:pt x="1240736" y="3332281"/>
                  </a:lnTo>
                  <a:lnTo>
                    <a:pt x="1257421" y="3284455"/>
                  </a:lnTo>
                  <a:lnTo>
                    <a:pt x="1274510" y="3236378"/>
                  </a:lnTo>
                  <a:lnTo>
                    <a:pt x="1292001" y="3188051"/>
                  </a:lnTo>
                  <a:lnTo>
                    <a:pt x="1309893" y="3139473"/>
                  </a:lnTo>
                  <a:lnTo>
                    <a:pt x="1328186" y="3090644"/>
                  </a:lnTo>
                  <a:lnTo>
                    <a:pt x="1346880" y="3041564"/>
                  </a:lnTo>
                  <a:lnTo>
                    <a:pt x="1365974" y="2992234"/>
                  </a:lnTo>
                  <a:lnTo>
                    <a:pt x="1404145" y="2895803"/>
                  </a:lnTo>
                  <a:lnTo>
                    <a:pt x="1442219" y="2801693"/>
                  </a:lnTo>
                  <a:lnTo>
                    <a:pt x="1481255" y="2707040"/>
                  </a:lnTo>
                  <a:lnTo>
                    <a:pt x="1521254" y="2611844"/>
                  </a:lnTo>
                  <a:lnTo>
                    <a:pt x="1562217" y="2516106"/>
                  </a:lnTo>
                  <a:lnTo>
                    <a:pt x="1604145" y="2419828"/>
                  </a:lnTo>
                  <a:lnTo>
                    <a:pt x="1647040" y="2323010"/>
                  </a:lnTo>
                  <a:lnTo>
                    <a:pt x="1690902" y="2225652"/>
                  </a:lnTo>
                  <a:lnTo>
                    <a:pt x="1735734" y="2127758"/>
                  </a:lnTo>
                  <a:lnTo>
                    <a:pt x="1797276" y="1995779"/>
                  </a:lnTo>
                  <a:lnTo>
                    <a:pt x="1860269" y="1863220"/>
                  </a:lnTo>
                  <a:lnTo>
                    <a:pt x="1924717" y="1730091"/>
                  </a:lnTo>
                  <a:lnTo>
                    <a:pt x="1990627" y="1596400"/>
                  </a:lnTo>
                  <a:lnTo>
                    <a:pt x="2058004" y="1462155"/>
                  </a:lnTo>
                  <a:lnTo>
                    <a:pt x="2126856" y="1327367"/>
                  </a:lnTo>
                  <a:lnTo>
                    <a:pt x="2220548" y="1147061"/>
                  </a:lnTo>
                  <a:lnTo>
                    <a:pt x="2315638" y="966837"/>
                  </a:lnTo>
                  <a:lnTo>
                    <a:pt x="2412100" y="786747"/>
                  </a:lnTo>
                  <a:lnTo>
                    <a:pt x="2509927" y="606793"/>
                  </a:lnTo>
                  <a:lnTo>
                    <a:pt x="2609113" y="426974"/>
                  </a:lnTo>
                  <a:lnTo>
                    <a:pt x="2597937" y="0"/>
                  </a:lnTo>
                  <a:close/>
                </a:path>
              </a:pathLst>
            </a:custGeom>
            <a:solidFill>
              <a:srgbClr val="7BC9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16509" y="2918205"/>
              <a:ext cx="2609215" cy="3733800"/>
            </a:xfrm>
            <a:custGeom>
              <a:avLst/>
              <a:gdLst/>
              <a:ahLst/>
              <a:cxnLst/>
              <a:rect l="l" t="t" r="r" b="b"/>
              <a:pathLst>
                <a:path w="2609215" h="3733800">
                  <a:moveTo>
                    <a:pt x="19532" y="0"/>
                  </a:moveTo>
                  <a:lnTo>
                    <a:pt x="70091" y="861"/>
                  </a:lnTo>
                  <a:lnTo>
                    <a:pt x="120453" y="1686"/>
                  </a:lnTo>
                  <a:lnTo>
                    <a:pt x="170616" y="2475"/>
                  </a:lnTo>
                  <a:lnTo>
                    <a:pt x="220582" y="3228"/>
                  </a:lnTo>
                  <a:lnTo>
                    <a:pt x="270349" y="3945"/>
                  </a:lnTo>
                  <a:lnTo>
                    <a:pt x="319918" y="4626"/>
                  </a:lnTo>
                  <a:lnTo>
                    <a:pt x="369289" y="5270"/>
                  </a:lnTo>
                  <a:lnTo>
                    <a:pt x="418462" y="5879"/>
                  </a:lnTo>
                  <a:lnTo>
                    <a:pt x="467436" y="6452"/>
                  </a:lnTo>
                  <a:lnTo>
                    <a:pt x="516213" y="6988"/>
                  </a:lnTo>
                  <a:lnTo>
                    <a:pt x="564791" y="7489"/>
                  </a:lnTo>
                  <a:lnTo>
                    <a:pt x="613171" y="7953"/>
                  </a:lnTo>
                  <a:lnTo>
                    <a:pt x="661352" y="8382"/>
                  </a:lnTo>
                  <a:lnTo>
                    <a:pt x="713363" y="8837"/>
                  </a:lnTo>
                  <a:lnTo>
                    <a:pt x="765218" y="9250"/>
                  </a:lnTo>
                  <a:lnTo>
                    <a:pt x="816917" y="9622"/>
                  </a:lnTo>
                  <a:lnTo>
                    <a:pt x="868461" y="9953"/>
                  </a:lnTo>
                  <a:lnTo>
                    <a:pt x="919850" y="10243"/>
                  </a:lnTo>
                  <a:lnTo>
                    <a:pt x="971083" y="10493"/>
                  </a:lnTo>
                  <a:lnTo>
                    <a:pt x="1022161" y="10703"/>
                  </a:lnTo>
                  <a:lnTo>
                    <a:pt x="1073084" y="10874"/>
                  </a:lnTo>
                  <a:lnTo>
                    <a:pt x="1123853" y="11007"/>
                  </a:lnTo>
                  <a:lnTo>
                    <a:pt x="1174467" y="11101"/>
                  </a:lnTo>
                  <a:lnTo>
                    <a:pt x="1224926" y="11157"/>
                  </a:lnTo>
                  <a:lnTo>
                    <a:pt x="1275232" y="11176"/>
                  </a:lnTo>
                  <a:lnTo>
                    <a:pt x="1431569" y="11176"/>
                  </a:lnTo>
                  <a:lnTo>
                    <a:pt x="1481816" y="11157"/>
                  </a:lnTo>
                  <a:lnTo>
                    <a:pt x="1532101" y="11101"/>
                  </a:lnTo>
                  <a:lnTo>
                    <a:pt x="1582423" y="11007"/>
                  </a:lnTo>
                  <a:lnTo>
                    <a:pt x="1632784" y="10874"/>
                  </a:lnTo>
                  <a:lnTo>
                    <a:pt x="1683184" y="10703"/>
                  </a:lnTo>
                  <a:lnTo>
                    <a:pt x="1733623" y="10493"/>
                  </a:lnTo>
                  <a:lnTo>
                    <a:pt x="1784101" y="10243"/>
                  </a:lnTo>
                  <a:lnTo>
                    <a:pt x="1834620" y="9953"/>
                  </a:lnTo>
                  <a:lnTo>
                    <a:pt x="1885179" y="9622"/>
                  </a:lnTo>
                  <a:lnTo>
                    <a:pt x="1935779" y="9250"/>
                  </a:lnTo>
                  <a:lnTo>
                    <a:pt x="1986421" y="8837"/>
                  </a:lnTo>
                  <a:lnTo>
                    <a:pt x="2037105" y="8382"/>
                  </a:lnTo>
                  <a:lnTo>
                    <a:pt x="2092026" y="7871"/>
                  </a:lnTo>
                  <a:lnTo>
                    <a:pt x="2146159" y="7311"/>
                  </a:lnTo>
                  <a:lnTo>
                    <a:pt x="2199505" y="6700"/>
                  </a:lnTo>
                  <a:lnTo>
                    <a:pt x="2252064" y="6039"/>
                  </a:lnTo>
                  <a:lnTo>
                    <a:pt x="2303836" y="5327"/>
                  </a:lnTo>
                  <a:lnTo>
                    <a:pt x="2354821" y="4565"/>
                  </a:lnTo>
                  <a:lnTo>
                    <a:pt x="2405019" y="3753"/>
                  </a:lnTo>
                  <a:lnTo>
                    <a:pt x="2454429" y="2890"/>
                  </a:lnTo>
                  <a:lnTo>
                    <a:pt x="2503052" y="1977"/>
                  </a:lnTo>
                  <a:lnTo>
                    <a:pt x="2550888" y="1013"/>
                  </a:lnTo>
                  <a:lnTo>
                    <a:pt x="2597937" y="0"/>
                  </a:lnTo>
                  <a:lnTo>
                    <a:pt x="2609113" y="426974"/>
                  </a:lnTo>
                  <a:lnTo>
                    <a:pt x="2584190" y="471916"/>
                  </a:lnTo>
                  <a:lnTo>
                    <a:pt x="2559351" y="516866"/>
                  </a:lnTo>
                  <a:lnTo>
                    <a:pt x="2534597" y="561825"/>
                  </a:lnTo>
                  <a:lnTo>
                    <a:pt x="2509927" y="606793"/>
                  </a:lnTo>
                  <a:lnTo>
                    <a:pt x="2485343" y="651769"/>
                  </a:lnTo>
                  <a:lnTo>
                    <a:pt x="2460844" y="696753"/>
                  </a:lnTo>
                  <a:lnTo>
                    <a:pt x="2436429" y="741746"/>
                  </a:lnTo>
                  <a:lnTo>
                    <a:pt x="2412100" y="786747"/>
                  </a:lnTo>
                  <a:lnTo>
                    <a:pt x="2387856" y="831757"/>
                  </a:lnTo>
                  <a:lnTo>
                    <a:pt x="2363698" y="876775"/>
                  </a:lnTo>
                  <a:lnTo>
                    <a:pt x="2339625" y="921802"/>
                  </a:lnTo>
                  <a:lnTo>
                    <a:pt x="2315638" y="966837"/>
                  </a:lnTo>
                  <a:lnTo>
                    <a:pt x="2291736" y="1011880"/>
                  </a:lnTo>
                  <a:lnTo>
                    <a:pt x="2267921" y="1056932"/>
                  </a:lnTo>
                  <a:lnTo>
                    <a:pt x="2244191" y="1101993"/>
                  </a:lnTo>
                  <a:lnTo>
                    <a:pt x="2220548" y="1147061"/>
                  </a:lnTo>
                  <a:lnTo>
                    <a:pt x="2196990" y="1192139"/>
                  </a:lnTo>
                  <a:lnTo>
                    <a:pt x="2173519" y="1237224"/>
                  </a:lnTo>
                  <a:lnTo>
                    <a:pt x="2150135" y="1282319"/>
                  </a:lnTo>
                  <a:lnTo>
                    <a:pt x="2126856" y="1327367"/>
                  </a:lnTo>
                  <a:lnTo>
                    <a:pt x="2103741" y="1372356"/>
                  </a:lnTo>
                  <a:lnTo>
                    <a:pt x="2080791" y="1417286"/>
                  </a:lnTo>
                  <a:lnTo>
                    <a:pt x="2058004" y="1462155"/>
                  </a:lnTo>
                  <a:lnTo>
                    <a:pt x="2035382" y="1506964"/>
                  </a:lnTo>
                  <a:lnTo>
                    <a:pt x="2012923" y="1551713"/>
                  </a:lnTo>
                  <a:lnTo>
                    <a:pt x="1990627" y="1596400"/>
                  </a:lnTo>
                  <a:lnTo>
                    <a:pt x="1968494" y="1641025"/>
                  </a:lnTo>
                  <a:lnTo>
                    <a:pt x="1946524" y="1685589"/>
                  </a:lnTo>
                  <a:lnTo>
                    <a:pt x="1924717" y="1730091"/>
                  </a:lnTo>
                  <a:lnTo>
                    <a:pt x="1903072" y="1774530"/>
                  </a:lnTo>
                  <a:lnTo>
                    <a:pt x="1881589" y="1818907"/>
                  </a:lnTo>
                  <a:lnTo>
                    <a:pt x="1860269" y="1863220"/>
                  </a:lnTo>
                  <a:lnTo>
                    <a:pt x="1839110" y="1907470"/>
                  </a:lnTo>
                  <a:lnTo>
                    <a:pt x="1818112" y="1951657"/>
                  </a:lnTo>
                  <a:lnTo>
                    <a:pt x="1797276" y="1995779"/>
                  </a:lnTo>
                  <a:lnTo>
                    <a:pt x="1776601" y="2039837"/>
                  </a:lnTo>
                  <a:lnTo>
                    <a:pt x="1756087" y="2083830"/>
                  </a:lnTo>
                  <a:lnTo>
                    <a:pt x="1735734" y="2127758"/>
                  </a:lnTo>
                  <a:lnTo>
                    <a:pt x="1713197" y="2176772"/>
                  </a:lnTo>
                  <a:lnTo>
                    <a:pt x="1690902" y="2225652"/>
                  </a:lnTo>
                  <a:lnTo>
                    <a:pt x="1668850" y="2274398"/>
                  </a:lnTo>
                  <a:lnTo>
                    <a:pt x="1647040" y="2323010"/>
                  </a:lnTo>
                  <a:lnTo>
                    <a:pt x="1625471" y="2371486"/>
                  </a:lnTo>
                  <a:lnTo>
                    <a:pt x="1604145" y="2419828"/>
                  </a:lnTo>
                  <a:lnTo>
                    <a:pt x="1583060" y="2468035"/>
                  </a:lnTo>
                  <a:lnTo>
                    <a:pt x="1562217" y="2516106"/>
                  </a:lnTo>
                  <a:lnTo>
                    <a:pt x="1541615" y="2564043"/>
                  </a:lnTo>
                  <a:lnTo>
                    <a:pt x="1521254" y="2611844"/>
                  </a:lnTo>
                  <a:lnTo>
                    <a:pt x="1501134" y="2659510"/>
                  </a:lnTo>
                  <a:lnTo>
                    <a:pt x="1481255" y="2707040"/>
                  </a:lnTo>
                  <a:lnTo>
                    <a:pt x="1461617" y="2754435"/>
                  </a:lnTo>
                  <a:lnTo>
                    <a:pt x="1442219" y="2801693"/>
                  </a:lnTo>
                  <a:lnTo>
                    <a:pt x="1423062" y="2848816"/>
                  </a:lnTo>
                  <a:lnTo>
                    <a:pt x="1404145" y="2895803"/>
                  </a:lnTo>
                  <a:lnTo>
                    <a:pt x="1385468" y="2942653"/>
                  </a:lnTo>
                  <a:lnTo>
                    <a:pt x="1365974" y="2992234"/>
                  </a:lnTo>
                  <a:lnTo>
                    <a:pt x="1346880" y="3041564"/>
                  </a:lnTo>
                  <a:lnTo>
                    <a:pt x="1328186" y="3090644"/>
                  </a:lnTo>
                  <a:lnTo>
                    <a:pt x="1309893" y="3139473"/>
                  </a:lnTo>
                  <a:lnTo>
                    <a:pt x="1292001" y="3188051"/>
                  </a:lnTo>
                  <a:lnTo>
                    <a:pt x="1274510" y="3236378"/>
                  </a:lnTo>
                  <a:lnTo>
                    <a:pt x="1257421" y="3284455"/>
                  </a:lnTo>
                  <a:lnTo>
                    <a:pt x="1240736" y="3332281"/>
                  </a:lnTo>
                  <a:lnTo>
                    <a:pt x="1224453" y="3379856"/>
                  </a:lnTo>
                  <a:lnTo>
                    <a:pt x="1208575" y="3427181"/>
                  </a:lnTo>
                  <a:lnTo>
                    <a:pt x="1193100" y="3474254"/>
                  </a:lnTo>
                  <a:lnTo>
                    <a:pt x="1178031" y="3521077"/>
                  </a:lnTo>
                  <a:lnTo>
                    <a:pt x="1163368" y="3567649"/>
                  </a:lnTo>
                  <a:lnTo>
                    <a:pt x="1149110" y="3613970"/>
                  </a:lnTo>
                  <a:lnTo>
                    <a:pt x="1135259" y="3660040"/>
                  </a:lnTo>
                  <a:lnTo>
                    <a:pt x="1121816" y="3705860"/>
                  </a:lnTo>
                  <a:lnTo>
                    <a:pt x="379514" y="3733761"/>
                  </a:lnTo>
                  <a:lnTo>
                    <a:pt x="365556" y="3714229"/>
                  </a:lnTo>
                  <a:lnTo>
                    <a:pt x="2095652" y="733933"/>
                  </a:lnTo>
                  <a:lnTo>
                    <a:pt x="410209" y="733933"/>
                  </a:lnTo>
                  <a:lnTo>
                    <a:pt x="228815" y="1303274"/>
                  </a:lnTo>
                  <a:lnTo>
                    <a:pt x="47434" y="1322705"/>
                  </a:lnTo>
                  <a:lnTo>
                    <a:pt x="0" y="22352"/>
                  </a:lnTo>
                  <a:lnTo>
                    <a:pt x="19532" y="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482723" y="540765"/>
            <a:ext cx="368427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>
                <a:solidFill>
                  <a:srgbClr val="0A5294"/>
                </a:solidFill>
                <a:latin typeface="Times New Roman"/>
                <a:cs typeface="Times New Roman"/>
              </a:rPr>
              <a:t>UYGU</a:t>
            </a:r>
            <a:r>
              <a:rPr sz="4800" spc="5" dirty="0">
                <a:solidFill>
                  <a:srgbClr val="0A5294"/>
                </a:solidFill>
                <a:latin typeface="Times New Roman"/>
                <a:cs typeface="Times New Roman"/>
              </a:rPr>
              <a:t>L</a:t>
            </a:r>
            <a:r>
              <a:rPr sz="4800" spc="-5" dirty="0">
                <a:solidFill>
                  <a:srgbClr val="0A5294"/>
                </a:solidFill>
                <a:latin typeface="Times New Roman"/>
                <a:cs typeface="Times New Roman"/>
              </a:rPr>
              <a:t>AMA</a:t>
            </a:r>
            <a:endParaRPr sz="48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946526" y="1472057"/>
            <a:ext cx="5887085" cy="5210175"/>
            <a:chOff x="2946526" y="1472057"/>
            <a:chExt cx="5887085" cy="5210175"/>
          </a:xfrm>
        </p:grpSpPr>
        <p:sp>
          <p:nvSpPr>
            <p:cNvPr id="8" name="object 8"/>
            <p:cNvSpPr/>
            <p:nvPr/>
          </p:nvSpPr>
          <p:spPr>
            <a:xfrm>
              <a:off x="2959226" y="1484757"/>
              <a:ext cx="5861685" cy="5184775"/>
            </a:xfrm>
            <a:custGeom>
              <a:avLst/>
              <a:gdLst/>
              <a:ahLst/>
              <a:cxnLst/>
              <a:rect l="l" t="t" r="r" b="b"/>
              <a:pathLst>
                <a:path w="5861684" h="5184775">
                  <a:moveTo>
                    <a:pt x="4997069" y="0"/>
                  </a:moveTo>
                  <a:lnTo>
                    <a:pt x="864108" y="0"/>
                  </a:lnTo>
                  <a:lnTo>
                    <a:pt x="816693" y="1278"/>
                  </a:lnTo>
                  <a:lnTo>
                    <a:pt x="769948" y="5070"/>
                  </a:lnTo>
                  <a:lnTo>
                    <a:pt x="723937" y="11308"/>
                  </a:lnTo>
                  <a:lnTo>
                    <a:pt x="678726" y="19928"/>
                  </a:lnTo>
                  <a:lnTo>
                    <a:pt x="634382" y="30864"/>
                  </a:lnTo>
                  <a:lnTo>
                    <a:pt x="590970" y="44049"/>
                  </a:lnTo>
                  <a:lnTo>
                    <a:pt x="548556" y="59418"/>
                  </a:lnTo>
                  <a:lnTo>
                    <a:pt x="507206" y="76905"/>
                  </a:lnTo>
                  <a:lnTo>
                    <a:pt x="466986" y="96444"/>
                  </a:lnTo>
                  <a:lnTo>
                    <a:pt x="427961" y="117968"/>
                  </a:lnTo>
                  <a:lnTo>
                    <a:pt x="390198" y="141413"/>
                  </a:lnTo>
                  <a:lnTo>
                    <a:pt x="353763" y="166713"/>
                  </a:lnTo>
                  <a:lnTo>
                    <a:pt x="318720" y="193801"/>
                  </a:lnTo>
                  <a:lnTo>
                    <a:pt x="285137" y="222611"/>
                  </a:lnTo>
                  <a:lnTo>
                    <a:pt x="253079" y="253079"/>
                  </a:lnTo>
                  <a:lnTo>
                    <a:pt x="222611" y="285137"/>
                  </a:lnTo>
                  <a:lnTo>
                    <a:pt x="193801" y="318720"/>
                  </a:lnTo>
                  <a:lnTo>
                    <a:pt x="166713" y="353763"/>
                  </a:lnTo>
                  <a:lnTo>
                    <a:pt x="141413" y="390198"/>
                  </a:lnTo>
                  <a:lnTo>
                    <a:pt x="117968" y="427961"/>
                  </a:lnTo>
                  <a:lnTo>
                    <a:pt x="96444" y="466986"/>
                  </a:lnTo>
                  <a:lnTo>
                    <a:pt x="76905" y="507206"/>
                  </a:lnTo>
                  <a:lnTo>
                    <a:pt x="59418" y="548556"/>
                  </a:lnTo>
                  <a:lnTo>
                    <a:pt x="44049" y="590970"/>
                  </a:lnTo>
                  <a:lnTo>
                    <a:pt x="30864" y="634382"/>
                  </a:lnTo>
                  <a:lnTo>
                    <a:pt x="19928" y="678726"/>
                  </a:lnTo>
                  <a:lnTo>
                    <a:pt x="11308" y="723937"/>
                  </a:lnTo>
                  <a:lnTo>
                    <a:pt x="5070" y="769948"/>
                  </a:lnTo>
                  <a:lnTo>
                    <a:pt x="1278" y="816693"/>
                  </a:lnTo>
                  <a:lnTo>
                    <a:pt x="0" y="864107"/>
                  </a:lnTo>
                  <a:lnTo>
                    <a:pt x="0" y="4320489"/>
                  </a:lnTo>
                  <a:lnTo>
                    <a:pt x="1278" y="4367901"/>
                  </a:lnTo>
                  <a:lnTo>
                    <a:pt x="5070" y="4414644"/>
                  </a:lnTo>
                  <a:lnTo>
                    <a:pt x="11308" y="4460653"/>
                  </a:lnTo>
                  <a:lnTo>
                    <a:pt x="19928" y="4505862"/>
                  </a:lnTo>
                  <a:lnTo>
                    <a:pt x="30864" y="4550205"/>
                  </a:lnTo>
                  <a:lnTo>
                    <a:pt x="44049" y="4593616"/>
                  </a:lnTo>
                  <a:lnTo>
                    <a:pt x="59418" y="4636030"/>
                  </a:lnTo>
                  <a:lnTo>
                    <a:pt x="76905" y="4677379"/>
                  </a:lnTo>
                  <a:lnTo>
                    <a:pt x="96444" y="4717599"/>
                  </a:lnTo>
                  <a:lnTo>
                    <a:pt x="117968" y="4756624"/>
                  </a:lnTo>
                  <a:lnTo>
                    <a:pt x="141413" y="4794387"/>
                  </a:lnTo>
                  <a:lnTo>
                    <a:pt x="166713" y="4830823"/>
                  </a:lnTo>
                  <a:lnTo>
                    <a:pt x="193801" y="4865865"/>
                  </a:lnTo>
                  <a:lnTo>
                    <a:pt x="222611" y="4899449"/>
                  </a:lnTo>
                  <a:lnTo>
                    <a:pt x="253079" y="4931508"/>
                  </a:lnTo>
                  <a:lnTo>
                    <a:pt x="285137" y="4961976"/>
                  </a:lnTo>
                  <a:lnTo>
                    <a:pt x="318720" y="4990787"/>
                  </a:lnTo>
                  <a:lnTo>
                    <a:pt x="353763" y="5017876"/>
                  </a:lnTo>
                  <a:lnTo>
                    <a:pt x="390198" y="5043176"/>
                  </a:lnTo>
                  <a:lnTo>
                    <a:pt x="427961" y="5066622"/>
                  </a:lnTo>
                  <a:lnTo>
                    <a:pt x="466986" y="5088148"/>
                  </a:lnTo>
                  <a:lnTo>
                    <a:pt x="507206" y="5107687"/>
                  </a:lnTo>
                  <a:lnTo>
                    <a:pt x="548556" y="5125175"/>
                  </a:lnTo>
                  <a:lnTo>
                    <a:pt x="590970" y="5140545"/>
                  </a:lnTo>
                  <a:lnTo>
                    <a:pt x="634382" y="5153730"/>
                  </a:lnTo>
                  <a:lnTo>
                    <a:pt x="678726" y="5164667"/>
                  </a:lnTo>
                  <a:lnTo>
                    <a:pt x="723937" y="5173287"/>
                  </a:lnTo>
                  <a:lnTo>
                    <a:pt x="769948" y="5179526"/>
                  </a:lnTo>
                  <a:lnTo>
                    <a:pt x="816693" y="5183318"/>
                  </a:lnTo>
                  <a:lnTo>
                    <a:pt x="864108" y="5184597"/>
                  </a:lnTo>
                  <a:lnTo>
                    <a:pt x="4997069" y="5184597"/>
                  </a:lnTo>
                  <a:lnTo>
                    <a:pt x="5044483" y="5183318"/>
                  </a:lnTo>
                  <a:lnTo>
                    <a:pt x="5091230" y="5179526"/>
                  </a:lnTo>
                  <a:lnTo>
                    <a:pt x="5137243" y="5173287"/>
                  </a:lnTo>
                  <a:lnTo>
                    <a:pt x="5182456" y="5164667"/>
                  </a:lnTo>
                  <a:lnTo>
                    <a:pt x="5226803" y="5153730"/>
                  </a:lnTo>
                  <a:lnTo>
                    <a:pt x="5270219" y="5140545"/>
                  </a:lnTo>
                  <a:lnTo>
                    <a:pt x="5312637" y="5125175"/>
                  </a:lnTo>
                  <a:lnTo>
                    <a:pt x="5353992" y="5107687"/>
                  </a:lnTo>
                  <a:lnTo>
                    <a:pt x="5394218" y="5088148"/>
                  </a:lnTo>
                  <a:lnTo>
                    <a:pt x="5433248" y="5066622"/>
                  </a:lnTo>
                  <a:lnTo>
                    <a:pt x="5471016" y="5043176"/>
                  </a:lnTo>
                  <a:lnTo>
                    <a:pt x="5507458" y="5017876"/>
                  </a:lnTo>
                  <a:lnTo>
                    <a:pt x="5542507" y="4990787"/>
                  </a:lnTo>
                  <a:lnTo>
                    <a:pt x="5576096" y="4961976"/>
                  </a:lnTo>
                  <a:lnTo>
                    <a:pt x="5608161" y="4931508"/>
                  </a:lnTo>
                  <a:lnTo>
                    <a:pt x="5638634" y="4899449"/>
                  </a:lnTo>
                  <a:lnTo>
                    <a:pt x="5667451" y="4865865"/>
                  </a:lnTo>
                  <a:lnTo>
                    <a:pt x="5694545" y="4830823"/>
                  </a:lnTo>
                  <a:lnTo>
                    <a:pt x="5719851" y="4794387"/>
                  </a:lnTo>
                  <a:lnTo>
                    <a:pt x="5743302" y="4756624"/>
                  </a:lnTo>
                  <a:lnTo>
                    <a:pt x="5764832" y="4717599"/>
                  </a:lnTo>
                  <a:lnTo>
                    <a:pt x="5784376" y="4677379"/>
                  </a:lnTo>
                  <a:lnTo>
                    <a:pt x="5801867" y="4636030"/>
                  </a:lnTo>
                  <a:lnTo>
                    <a:pt x="5817241" y="4593616"/>
                  </a:lnTo>
                  <a:lnTo>
                    <a:pt x="5830430" y="4550205"/>
                  </a:lnTo>
                  <a:lnTo>
                    <a:pt x="5841368" y="4505862"/>
                  </a:lnTo>
                  <a:lnTo>
                    <a:pt x="5849991" y="4460653"/>
                  </a:lnTo>
                  <a:lnTo>
                    <a:pt x="5856232" y="4414644"/>
                  </a:lnTo>
                  <a:lnTo>
                    <a:pt x="5860025" y="4367901"/>
                  </a:lnTo>
                  <a:lnTo>
                    <a:pt x="5861304" y="4320489"/>
                  </a:lnTo>
                  <a:lnTo>
                    <a:pt x="5861304" y="864107"/>
                  </a:lnTo>
                  <a:lnTo>
                    <a:pt x="5860025" y="816693"/>
                  </a:lnTo>
                  <a:lnTo>
                    <a:pt x="5856232" y="769948"/>
                  </a:lnTo>
                  <a:lnTo>
                    <a:pt x="5849991" y="723937"/>
                  </a:lnTo>
                  <a:lnTo>
                    <a:pt x="5841368" y="678726"/>
                  </a:lnTo>
                  <a:lnTo>
                    <a:pt x="5830430" y="634382"/>
                  </a:lnTo>
                  <a:lnTo>
                    <a:pt x="5817241" y="590970"/>
                  </a:lnTo>
                  <a:lnTo>
                    <a:pt x="5801867" y="548556"/>
                  </a:lnTo>
                  <a:lnTo>
                    <a:pt x="5784376" y="507206"/>
                  </a:lnTo>
                  <a:lnTo>
                    <a:pt x="5764832" y="466986"/>
                  </a:lnTo>
                  <a:lnTo>
                    <a:pt x="5743302" y="427961"/>
                  </a:lnTo>
                  <a:lnTo>
                    <a:pt x="5719851" y="390198"/>
                  </a:lnTo>
                  <a:lnTo>
                    <a:pt x="5694545" y="353763"/>
                  </a:lnTo>
                  <a:lnTo>
                    <a:pt x="5667451" y="318720"/>
                  </a:lnTo>
                  <a:lnTo>
                    <a:pt x="5638634" y="285137"/>
                  </a:lnTo>
                  <a:lnTo>
                    <a:pt x="5608161" y="253079"/>
                  </a:lnTo>
                  <a:lnTo>
                    <a:pt x="5576096" y="222611"/>
                  </a:lnTo>
                  <a:lnTo>
                    <a:pt x="5542507" y="193801"/>
                  </a:lnTo>
                  <a:lnTo>
                    <a:pt x="5507458" y="166713"/>
                  </a:lnTo>
                  <a:lnTo>
                    <a:pt x="5471016" y="141413"/>
                  </a:lnTo>
                  <a:lnTo>
                    <a:pt x="5433248" y="117968"/>
                  </a:lnTo>
                  <a:lnTo>
                    <a:pt x="5394218" y="96444"/>
                  </a:lnTo>
                  <a:lnTo>
                    <a:pt x="5353992" y="76905"/>
                  </a:lnTo>
                  <a:lnTo>
                    <a:pt x="5312637" y="59418"/>
                  </a:lnTo>
                  <a:lnTo>
                    <a:pt x="5270219" y="44049"/>
                  </a:lnTo>
                  <a:lnTo>
                    <a:pt x="5226803" y="30864"/>
                  </a:lnTo>
                  <a:lnTo>
                    <a:pt x="5182456" y="19928"/>
                  </a:lnTo>
                  <a:lnTo>
                    <a:pt x="5137243" y="11308"/>
                  </a:lnTo>
                  <a:lnTo>
                    <a:pt x="5091230" y="5070"/>
                  </a:lnTo>
                  <a:lnTo>
                    <a:pt x="5044483" y="1278"/>
                  </a:lnTo>
                  <a:lnTo>
                    <a:pt x="49970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959226" y="1484757"/>
              <a:ext cx="5861685" cy="5184775"/>
            </a:xfrm>
            <a:custGeom>
              <a:avLst/>
              <a:gdLst/>
              <a:ahLst/>
              <a:cxnLst/>
              <a:rect l="l" t="t" r="r" b="b"/>
              <a:pathLst>
                <a:path w="5861684" h="5184775">
                  <a:moveTo>
                    <a:pt x="0" y="864107"/>
                  </a:moveTo>
                  <a:lnTo>
                    <a:pt x="1278" y="816693"/>
                  </a:lnTo>
                  <a:lnTo>
                    <a:pt x="5070" y="769948"/>
                  </a:lnTo>
                  <a:lnTo>
                    <a:pt x="11308" y="723937"/>
                  </a:lnTo>
                  <a:lnTo>
                    <a:pt x="19928" y="678726"/>
                  </a:lnTo>
                  <a:lnTo>
                    <a:pt x="30864" y="634382"/>
                  </a:lnTo>
                  <a:lnTo>
                    <a:pt x="44049" y="590970"/>
                  </a:lnTo>
                  <a:lnTo>
                    <a:pt x="59418" y="548556"/>
                  </a:lnTo>
                  <a:lnTo>
                    <a:pt x="76905" y="507206"/>
                  </a:lnTo>
                  <a:lnTo>
                    <a:pt x="96444" y="466986"/>
                  </a:lnTo>
                  <a:lnTo>
                    <a:pt x="117968" y="427961"/>
                  </a:lnTo>
                  <a:lnTo>
                    <a:pt x="141413" y="390198"/>
                  </a:lnTo>
                  <a:lnTo>
                    <a:pt x="166713" y="353763"/>
                  </a:lnTo>
                  <a:lnTo>
                    <a:pt x="193801" y="318720"/>
                  </a:lnTo>
                  <a:lnTo>
                    <a:pt x="222611" y="285137"/>
                  </a:lnTo>
                  <a:lnTo>
                    <a:pt x="253079" y="253079"/>
                  </a:lnTo>
                  <a:lnTo>
                    <a:pt x="285137" y="222611"/>
                  </a:lnTo>
                  <a:lnTo>
                    <a:pt x="318720" y="193801"/>
                  </a:lnTo>
                  <a:lnTo>
                    <a:pt x="353763" y="166713"/>
                  </a:lnTo>
                  <a:lnTo>
                    <a:pt x="390198" y="141413"/>
                  </a:lnTo>
                  <a:lnTo>
                    <a:pt x="427961" y="117968"/>
                  </a:lnTo>
                  <a:lnTo>
                    <a:pt x="466986" y="96444"/>
                  </a:lnTo>
                  <a:lnTo>
                    <a:pt x="507206" y="76905"/>
                  </a:lnTo>
                  <a:lnTo>
                    <a:pt x="548556" y="59418"/>
                  </a:lnTo>
                  <a:lnTo>
                    <a:pt x="590970" y="44049"/>
                  </a:lnTo>
                  <a:lnTo>
                    <a:pt x="634382" y="30864"/>
                  </a:lnTo>
                  <a:lnTo>
                    <a:pt x="678726" y="19928"/>
                  </a:lnTo>
                  <a:lnTo>
                    <a:pt x="723937" y="11308"/>
                  </a:lnTo>
                  <a:lnTo>
                    <a:pt x="769948" y="5070"/>
                  </a:lnTo>
                  <a:lnTo>
                    <a:pt x="816693" y="1278"/>
                  </a:lnTo>
                  <a:lnTo>
                    <a:pt x="864108" y="0"/>
                  </a:lnTo>
                  <a:lnTo>
                    <a:pt x="4997069" y="0"/>
                  </a:lnTo>
                  <a:lnTo>
                    <a:pt x="5044483" y="1278"/>
                  </a:lnTo>
                  <a:lnTo>
                    <a:pt x="5091230" y="5070"/>
                  </a:lnTo>
                  <a:lnTo>
                    <a:pt x="5137243" y="11308"/>
                  </a:lnTo>
                  <a:lnTo>
                    <a:pt x="5182456" y="19928"/>
                  </a:lnTo>
                  <a:lnTo>
                    <a:pt x="5226803" y="30864"/>
                  </a:lnTo>
                  <a:lnTo>
                    <a:pt x="5270219" y="44049"/>
                  </a:lnTo>
                  <a:lnTo>
                    <a:pt x="5312637" y="59418"/>
                  </a:lnTo>
                  <a:lnTo>
                    <a:pt x="5353992" y="76905"/>
                  </a:lnTo>
                  <a:lnTo>
                    <a:pt x="5394218" y="96444"/>
                  </a:lnTo>
                  <a:lnTo>
                    <a:pt x="5433248" y="117968"/>
                  </a:lnTo>
                  <a:lnTo>
                    <a:pt x="5471016" y="141413"/>
                  </a:lnTo>
                  <a:lnTo>
                    <a:pt x="5507458" y="166713"/>
                  </a:lnTo>
                  <a:lnTo>
                    <a:pt x="5542507" y="193801"/>
                  </a:lnTo>
                  <a:lnTo>
                    <a:pt x="5576096" y="222611"/>
                  </a:lnTo>
                  <a:lnTo>
                    <a:pt x="5608161" y="253079"/>
                  </a:lnTo>
                  <a:lnTo>
                    <a:pt x="5638634" y="285137"/>
                  </a:lnTo>
                  <a:lnTo>
                    <a:pt x="5667451" y="318720"/>
                  </a:lnTo>
                  <a:lnTo>
                    <a:pt x="5694545" y="353763"/>
                  </a:lnTo>
                  <a:lnTo>
                    <a:pt x="5719851" y="390198"/>
                  </a:lnTo>
                  <a:lnTo>
                    <a:pt x="5743302" y="427961"/>
                  </a:lnTo>
                  <a:lnTo>
                    <a:pt x="5764832" y="466986"/>
                  </a:lnTo>
                  <a:lnTo>
                    <a:pt x="5784376" y="507206"/>
                  </a:lnTo>
                  <a:lnTo>
                    <a:pt x="5801867" y="548556"/>
                  </a:lnTo>
                  <a:lnTo>
                    <a:pt x="5817241" y="590970"/>
                  </a:lnTo>
                  <a:lnTo>
                    <a:pt x="5830430" y="634382"/>
                  </a:lnTo>
                  <a:lnTo>
                    <a:pt x="5841368" y="678726"/>
                  </a:lnTo>
                  <a:lnTo>
                    <a:pt x="5849991" y="723937"/>
                  </a:lnTo>
                  <a:lnTo>
                    <a:pt x="5856232" y="769948"/>
                  </a:lnTo>
                  <a:lnTo>
                    <a:pt x="5860025" y="816693"/>
                  </a:lnTo>
                  <a:lnTo>
                    <a:pt x="5861304" y="864107"/>
                  </a:lnTo>
                  <a:lnTo>
                    <a:pt x="5861304" y="4320489"/>
                  </a:lnTo>
                  <a:lnTo>
                    <a:pt x="5860025" y="4367901"/>
                  </a:lnTo>
                  <a:lnTo>
                    <a:pt x="5856232" y="4414644"/>
                  </a:lnTo>
                  <a:lnTo>
                    <a:pt x="5849991" y="4460653"/>
                  </a:lnTo>
                  <a:lnTo>
                    <a:pt x="5841368" y="4505862"/>
                  </a:lnTo>
                  <a:lnTo>
                    <a:pt x="5830430" y="4550205"/>
                  </a:lnTo>
                  <a:lnTo>
                    <a:pt x="5817241" y="4593616"/>
                  </a:lnTo>
                  <a:lnTo>
                    <a:pt x="5801867" y="4636030"/>
                  </a:lnTo>
                  <a:lnTo>
                    <a:pt x="5784376" y="4677379"/>
                  </a:lnTo>
                  <a:lnTo>
                    <a:pt x="5764832" y="4717599"/>
                  </a:lnTo>
                  <a:lnTo>
                    <a:pt x="5743302" y="4756624"/>
                  </a:lnTo>
                  <a:lnTo>
                    <a:pt x="5719851" y="4794387"/>
                  </a:lnTo>
                  <a:lnTo>
                    <a:pt x="5694545" y="4830823"/>
                  </a:lnTo>
                  <a:lnTo>
                    <a:pt x="5667451" y="4865865"/>
                  </a:lnTo>
                  <a:lnTo>
                    <a:pt x="5638634" y="4899449"/>
                  </a:lnTo>
                  <a:lnTo>
                    <a:pt x="5608161" y="4931508"/>
                  </a:lnTo>
                  <a:lnTo>
                    <a:pt x="5576096" y="4961976"/>
                  </a:lnTo>
                  <a:lnTo>
                    <a:pt x="5542507" y="4990787"/>
                  </a:lnTo>
                  <a:lnTo>
                    <a:pt x="5507458" y="5017876"/>
                  </a:lnTo>
                  <a:lnTo>
                    <a:pt x="5471016" y="5043176"/>
                  </a:lnTo>
                  <a:lnTo>
                    <a:pt x="5433248" y="5066622"/>
                  </a:lnTo>
                  <a:lnTo>
                    <a:pt x="5394218" y="5088148"/>
                  </a:lnTo>
                  <a:lnTo>
                    <a:pt x="5353992" y="5107687"/>
                  </a:lnTo>
                  <a:lnTo>
                    <a:pt x="5312637" y="5125175"/>
                  </a:lnTo>
                  <a:lnTo>
                    <a:pt x="5270219" y="5140545"/>
                  </a:lnTo>
                  <a:lnTo>
                    <a:pt x="5226803" y="5153730"/>
                  </a:lnTo>
                  <a:lnTo>
                    <a:pt x="5182456" y="5164667"/>
                  </a:lnTo>
                  <a:lnTo>
                    <a:pt x="5137243" y="5173287"/>
                  </a:lnTo>
                  <a:lnTo>
                    <a:pt x="5091230" y="5179526"/>
                  </a:lnTo>
                  <a:lnTo>
                    <a:pt x="5044483" y="5183318"/>
                  </a:lnTo>
                  <a:lnTo>
                    <a:pt x="4997069" y="5184597"/>
                  </a:lnTo>
                  <a:lnTo>
                    <a:pt x="864108" y="5184597"/>
                  </a:lnTo>
                  <a:lnTo>
                    <a:pt x="816693" y="5183318"/>
                  </a:lnTo>
                  <a:lnTo>
                    <a:pt x="769948" y="5179526"/>
                  </a:lnTo>
                  <a:lnTo>
                    <a:pt x="723937" y="5173287"/>
                  </a:lnTo>
                  <a:lnTo>
                    <a:pt x="678726" y="5164667"/>
                  </a:lnTo>
                  <a:lnTo>
                    <a:pt x="634382" y="5153730"/>
                  </a:lnTo>
                  <a:lnTo>
                    <a:pt x="590970" y="5140545"/>
                  </a:lnTo>
                  <a:lnTo>
                    <a:pt x="548556" y="5125175"/>
                  </a:lnTo>
                  <a:lnTo>
                    <a:pt x="507206" y="5107687"/>
                  </a:lnTo>
                  <a:lnTo>
                    <a:pt x="466986" y="5088148"/>
                  </a:lnTo>
                  <a:lnTo>
                    <a:pt x="427961" y="5066622"/>
                  </a:lnTo>
                  <a:lnTo>
                    <a:pt x="390198" y="5043176"/>
                  </a:lnTo>
                  <a:lnTo>
                    <a:pt x="353763" y="5017876"/>
                  </a:lnTo>
                  <a:lnTo>
                    <a:pt x="318720" y="4990787"/>
                  </a:lnTo>
                  <a:lnTo>
                    <a:pt x="285137" y="4961976"/>
                  </a:lnTo>
                  <a:lnTo>
                    <a:pt x="253079" y="4931508"/>
                  </a:lnTo>
                  <a:lnTo>
                    <a:pt x="222611" y="4899449"/>
                  </a:lnTo>
                  <a:lnTo>
                    <a:pt x="193801" y="4865865"/>
                  </a:lnTo>
                  <a:lnTo>
                    <a:pt x="166713" y="4830823"/>
                  </a:lnTo>
                  <a:lnTo>
                    <a:pt x="141413" y="4794387"/>
                  </a:lnTo>
                  <a:lnTo>
                    <a:pt x="117968" y="4756624"/>
                  </a:lnTo>
                  <a:lnTo>
                    <a:pt x="96444" y="4717599"/>
                  </a:lnTo>
                  <a:lnTo>
                    <a:pt x="76905" y="4677379"/>
                  </a:lnTo>
                  <a:lnTo>
                    <a:pt x="59418" y="4636030"/>
                  </a:lnTo>
                  <a:lnTo>
                    <a:pt x="44049" y="4593616"/>
                  </a:lnTo>
                  <a:lnTo>
                    <a:pt x="30864" y="4550205"/>
                  </a:lnTo>
                  <a:lnTo>
                    <a:pt x="19928" y="4505862"/>
                  </a:lnTo>
                  <a:lnTo>
                    <a:pt x="11308" y="4460653"/>
                  </a:lnTo>
                  <a:lnTo>
                    <a:pt x="5070" y="4414644"/>
                  </a:lnTo>
                  <a:lnTo>
                    <a:pt x="1278" y="4367901"/>
                  </a:lnTo>
                  <a:lnTo>
                    <a:pt x="0" y="4320489"/>
                  </a:lnTo>
                  <a:lnTo>
                    <a:pt x="0" y="864107"/>
                  </a:lnTo>
                  <a:close/>
                </a:path>
              </a:pathLst>
            </a:custGeom>
            <a:ln w="254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283965" y="2033396"/>
            <a:ext cx="5048885" cy="404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1800" indent="-419734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431800" algn="l"/>
                <a:tab pos="432434" algn="l"/>
              </a:tabLst>
            </a:pPr>
            <a:r>
              <a:rPr sz="2400" spc="-5" dirty="0">
                <a:latin typeface="Constantia"/>
                <a:cs typeface="Constantia"/>
              </a:rPr>
              <a:t>Uygulamanın</a:t>
            </a:r>
            <a:r>
              <a:rPr sz="2400" spc="-13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etkinliğinin</a:t>
            </a:r>
            <a:endParaRPr sz="2400">
              <a:latin typeface="Constantia"/>
              <a:cs typeface="Constantia"/>
            </a:endParaRPr>
          </a:p>
          <a:p>
            <a:pPr marL="431800" marR="137795">
              <a:lnSpc>
                <a:spcPct val="100000"/>
              </a:lnSpc>
            </a:pPr>
            <a:r>
              <a:rPr sz="2400" spc="-10" dirty="0">
                <a:latin typeface="Constantia"/>
                <a:cs typeface="Constantia"/>
              </a:rPr>
              <a:t>değerlendirilmesi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amacıyla</a:t>
            </a:r>
            <a:r>
              <a:rPr sz="2400" spc="-8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izleme </a:t>
            </a:r>
            <a:r>
              <a:rPr sz="2400" spc="-58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ekipleri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uygulamayı</a:t>
            </a:r>
            <a:r>
              <a:rPr sz="2400" spc="-100" dirty="0">
                <a:latin typeface="Constantia"/>
                <a:cs typeface="Constantia"/>
              </a:rPr>
              <a:t> </a:t>
            </a:r>
            <a:r>
              <a:rPr sz="2400" spc="-25" dirty="0">
                <a:latin typeface="Constantia"/>
                <a:cs typeface="Constantia"/>
              </a:rPr>
              <a:t>değerlendirir.</a:t>
            </a:r>
            <a:endParaRPr sz="2400">
              <a:latin typeface="Constantia"/>
              <a:cs typeface="Constantia"/>
            </a:endParaRPr>
          </a:p>
          <a:p>
            <a:pPr marL="431800" indent="-419734">
              <a:lnSpc>
                <a:spcPct val="100000"/>
              </a:lnSpc>
              <a:buFont typeface="Arial MT"/>
              <a:buChar char="•"/>
              <a:tabLst>
                <a:tab pos="431800" algn="l"/>
                <a:tab pos="432434" algn="l"/>
              </a:tabLst>
            </a:pPr>
            <a:r>
              <a:rPr sz="2400" spc="-5" dirty="0">
                <a:latin typeface="Constantia"/>
                <a:cs typeface="Constantia"/>
              </a:rPr>
              <a:t>Elde</a:t>
            </a:r>
            <a:r>
              <a:rPr sz="2400" spc="-14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edilen</a:t>
            </a:r>
            <a:r>
              <a:rPr sz="2400" spc="-12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verilere</a:t>
            </a:r>
            <a:r>
              <a:rPr sz="2400" spc="-9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ilişkin</a:t>
            </a:r>
            <a:endParaRPr sz="2400">
              <a:latin typeface="Constantia"/>
              <a:cs typeface="Constantia"/>
            </a:endParaRPr>
          </a:p>
          <a:p>
            <a:pPr marL="431800">
              <a:lnSpc>
                <a:spcPct val="100000"/>
              </a:lnSpc>
            </a:pP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apo</a:t>
            </a:r>
            <a:r>
              <a:rPr sz="2400" spc="-2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lama</a:t>
            </a:r>
            <a:r>
              <a:rPr sz="2400" spc="-155" dirty="0">
                <a:latin typeface="Constantia"/>
                <a:cs typeface="Constantia"/>
              </a:rPr>
              <a:t> </a:t>
            </a:r>
            <a:r>
              <a:rPr sz="2400" spc="-30" dirty="0">
                <a:latin typeface="Constantia"/>
                <a:cs typeface="Constantia"/>
              </a:rPr>
              <a:t>y</a:t>
            </a:r>
            <a:r>
              <a:rPr sz="2400" dirty="0">
                <a:latin typeface="Constantia"/>
                <a:cs typeface="Constantia"/>
              </a:rPr>
              <a:t>apılı</a:t>
            </a:r>
            <a:r>
              <a:rPr sz="2400" spc="-204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.</a:t>
            </a:r>
            <a:endParaRPr sz="2400">
              <a:latin typeface="Constantia"/>
              <a:cs typeface="Constantia"/>
            </a:endParaRPr>
          </a:p>
          <a:p>
            <a:pPr marL="431800" marR="92710" indent="-419734">
              <a:lnSpc>
                <a:spcPct val="100000"/>
              </a:lnSpc>
              <a:buFont typeface="Arial MT"/>
              <a:buChar char="•"/>
              <a:tabLst>
                <a:tab pos="431800" algn="l"/>
                <a:tab pos="432434" algn="l"/>
              </a:tabLst>
            </a:pPr>
            <a:r>
              <a:rPr sz="2400" dirty="0">
                <a:latin typeface="Constantia"/>
                <a:cs typeface="Constantia"/>
              </a:rPr>
              <a:t>Eksiklikler</a:t>
            </a:r>
            <a:r>
              <a:rPr sz="2400" spc="-150" dirty="0">
                <a:latin typeface="Constantia"/>
                <a:cs typeface="Constantia"/>
              </a:rPr>
              <a:t> </a:t>
            </a:r>
            <a:r>
              <a:rPr sz="2400" spc="-55" dirty="0">
                <a:latin typeface="Constantia"/>
                <a:cs typeface="Constantia"/>
              </a:rPr>
              <a:t>v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spc="-55" dirty="0">
                <a:latin typeface="Constantia"/>
                <a:cs typeface="Constantia"/>
              </a:rPr>
              <a:t>g</a:t>
            </a:r>
            <a:r>
              <a:rPr sz="2400" dirty="0">
                <a:latin typeface="Constantia"/>
                <a:cs typeface="Constantia"/>
              </a:rPr>
              <a:t>eliş</a:t>
            </a:r>
            <a:r>
              <a:rPr sz="2400" spc="5" dirty="0">
                <a:latin typeface="Constantia"/>
                <a:cs typeface="Constantia"/>
              </a:rPr>
              <a:t>t</a:t>
            </a:r>
            <a:r>
              <a:rPr sz="2400" spc="-5" dirty="0">
                <a:latin typeface="Constantia"/>
                <a:cs typeface="Constantia"/>
              </a:rPr>
              <a:t>i</a:t>
            </a:r>
            <a:r>
              <a:rPr sz="2400" spc="5" dirty="0">
                <a:latin typeface="Constantia"/>
                <a:cs typeface="Constantia"/>
              </a:rPr>
              <a:t>r</a:t>
            </a:r>
            <a:r>
              <a:rPr sz="2400" spc="-5" dirty="0">
                <a:latin typeface="Constantia"/>
                <a:cs typeface="Constantia"/>
              </a:rPr>
              <a:t>ile</a:t>
            </a:r>
            <a:r>
              <a:rPr sz="2400" spc="-50" dirty="0">
                <a:latin typeface="Constantia"/>
                <a:cs typeface="Constantia"/>
              </a:rPr>
              <a:t>c</a:t>
            </a:r>
            <a:r>
              <a:rPr sz="2400" dirty="0">
                <a:latin typeface="Constantia"/>
                <a:cs typeface="Constantia"/>
              </a:rPr>
              <a:t>ek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ta</a:t>
            </a:r>
            <a:r>
              <a:rPr sz="2400" spc="-30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185" dirty="0">
                <a:latin typeface="Constantia"/>
                <a:cs typeface="Constantia"/>
              </a:rPr>
              <a:t>f</a:t>
            </a:r>
            <a:r>
              <a:rPr sz="2400" dirty="0">
                <a:latin typeface="Constantia"/>
                <a:cs typeface="Constantia"/>
              </a:rPr>
              <a:t>lar  </a:t>
            </a:r>
            <a:r>
              <a:rPr sz="2400" spc="-35" dirty="0">
                <a:latin typeface="Constantia"/>
                <a:cs typeface="Constantia"/>
              </a:rPr>
              <a:t>t</a:t>
            </a:r>
            <a:r>
              <a:rPr sz="2400" dirty="0">
                <a:latin typeface="Constantia"/>
                <a:cs typeface="Constantia"/>
              </a:rPr>
              <a:t>espit</a:t>
            </a:r>
            <a:r>
              <a:rPr sz="2400" spc="-12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edilir</a:t>
            </a:r>
            <a:r>
              <a:rPr sz="2400" spc="-165" dirty="0">
                <a:latin typeface="Constantia"/>
                <a:cs typeface="Constantia"/>
              </a:rPr>
              <a:t> </a:t>
            </a:r>
            <a:r>
              <a:rPr sz="2400" spc="-55" dirty="0">
                <a:latin typeface="Constantia"/>
                <a:cs typeface="Constantia"/>
              </a:rPr>
              <a:t>v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ö</a:t>
            </a:r>
            <a:r>
              <a:rPr sz="2400" spc="-10" dirty="0">
                <a:latin typeface="Constantia"/>
                <a:cs typeface="Constantia"/>
              </a:rPr>
              <a:t>n</a:t>
            </a:r>
            <a:r>
              <a:rPr sz="2400" dirty="0">
                <a:latin typeface="Constantia"/>
                <a:cs typeface="Constantia"/>
              </a:rPr>
              <a:t>lemler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alını</a:t>
            </a:r>
            <a:r>
              <a:rPr sz="2400" spc="-21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.</a:t>
            </a:r>
            <a:endParaRPr sz="2400">
              <a:latin typeface="Constantia"/>
              <a:cs typeface="Constantia"/>
            </a:endParaRPr>
          </a:p>
          <a:p>
            <a:pPr marL="431800" indent="-419734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431800" algn="l"/>
                <a:tab pos="432434" algn="l"/>
                <a:tab pos="3173095" algn="l"/>
              </a:tabLst>
            </a:pPr>
            <a:r>
              <a:rPr sz="2400" spc="-15" dirty="0">
                <a:latin typeface="Constantia"/>
                <a:cs typeface="Constantia"/>
              </a:rPr>
              <a:t>Kurumlarda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yapılan	çalışmalar</a:t>
            </a:r>
            <a:endParaRPr sz="2400">
              <a:latin typeface="Constantia"/>
              <a:cs typeface="Constantia"/>
            </a:endParaRPr>
          </a:p>
          <a:p>
            <a:pPr marL="431800" marR="1045210">
              <a:lnSpc>
                <a:spcPct val="100000"/>
              </a:lnSpc>
            </a:pPr>
            <a:r>
              <a:rPr sz="2400" dirty="0">
                <a:latin typeface="Constantia"/>
                <a:cs typeface="Constantia"/>
              </a:rPr>
              <a:t>hakkındaki</a:t>
            </a:r>
            <a:r>
              <a:rPr sz="2400" spc="-2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bilgiler</a:t>
            </a:r>
            <a:r>
              <a:rPr sz="2400" spc="-13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üç</a:t>
            </a:r>
            <a:r>
              <a:rPr sz="2400" spc="-145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aylık </a:t>
            </a:r>
            <a:r>
              <a:rPr sz="2400" spc="-58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per</a:t>
            </a:r>
            <a:r>
              <a:rPr sz="2400" spc="-15" dirty="0">
                <a:latin typeface="Constantia"/>
                <a:cs typeface="Constantia"/>
              </a:rPr>
              <a:t>i</a:t>
            </a:r>
            <a:r>
              <a:rPr sz="2400" spc="-65" dirty="0">
                <a:latin typeface="Constantia"/>
                <a:cs typeface="Constantia"/>
              </a:rPr>
              <a:t>y</a:t>
            </a:r>
            <a:r>
              <a:rPr sz="2400" dirty="0">
                <a:latin typeface="Constantia"/>
                <a:cs typeface="Constantia"/>
              </a:rPr>
              <a:t>o</a:t>
            </a:r>
            <a:r>
              <a:rPr sz="2400" spc="-10" dirty="0">
                <a:latin typeface="Constantia"/>
                <a:cs typeface="Constantia"/>
              </a:rPr>
              <a:t>d</a:t>
            </a:r>
            <a:r>
              <a:rPr sz="2400" dirty="0">
                <a:latin typeface="Constantia"/>
                <a:cs typeface="Constantia"/>
              </a:rPr>
              <a:t>lar</a:t>
            </a:r>
            <a:r>
              <a:rPr sz="2400" spc="-8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halin</a:t>
            </a:r>
            <a:r>
              <a:rPr sz="2400" spc="-10" dirty="0">
                <a:latin typeface="Constantia"/>
                <a:cs typeface="Constantia"/>
              </a:rPr>
              <a:t>d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spc="-30" dirty="0">
                <a:latin typeface="Constantia"/>
                <a:cs typeface="Constantia"/>
              </a:rPr>
              <a:t>Ç</a:t>
            </a:r>
            <a:r>
              <a:rPr sz="2400" dirty="0">
                <a:latin typeface="Constantia"/>
                <a:cs typeface="Constantia"/>
              </a:rPr>
              <a:t>ev</a:t>
            </a:r>
            <a:r>
              <a:rPr sz="2400" spc="-2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135" dirty="0">
                <a:latin typeface="Constantia"/>
                <a:cs typeface="Constantia"/>
              </a:rPr>
              <a:t> </a:t>
            </a:r>
            <a:r>
              <a:rPr sz="2400" spc="-55" dirty="0">
                <a:latin typeface="Constantia"/>
                <a:cs typeface="Constantia"/>
              </a:rPr>
              <a:t>v</a:t>
            </a:r>
            <a:r>
              <a:rPr sz="2400" dirty="0">
                <a:latin typeface="Constantia"/>
                <a:cs typeface="Constantia"/>
              </a:rPr>
              <a:t>e</a:t>
            </a:r>
            <a:endParaRPr sz="2400">
              <a:latin typeface="Constantia"/>
              <a:cs typeface="Constantia"/>
            </a:endParaRPr>
          </a:p>
          <a:p>
            <a:pPr marL="431800">
              <a:lnSpc>
                <a:spcPct val="100000"/>
              </a:lnSpc>
            </a:pPr>
            <a:r>
              <a:rPr sz="2400" spc="-5" dirty="0">
                <a:latin typeface="Constantia"/>
                <a:cs typeface="Constantia"/>
              </a:rPr>
              <a:t>Şehircilik</a:t>
            </a:r>
            <a:r>
              <a:rPr sz="2400" spc="-5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İl</a:t>
            </a:r>
            <a:r>
              <a:rPr sz="2400" spc="-2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Müdürlüğüne</a:t>
            </a:r>
            <a:r>
              <a:rPr sz="2400" spc="-85" dirty="0">
                <a:latin typeface="Constantia"/>
                <a:cs typeface="Constantia"/>
              </a:rPr>
              <a:t> </a:t>
            </a:r>
            <a:r>
              <a:rPr sz="2400" spc="-25" dirty="0">
                <a:latin typeface="Constantia"/>
                <a:cs typeface="Constantia"/>
              </a:rPr>
              <a:t>bildirilir.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66976" y="1900935"/>
            <a:ext cx="6647180" cy="3823335"/>
            <a:chOff x="1966976" y="1900935"/>
            <a:chExt cx="6647180" cy="3823335"/>
          </a:xfrm>
        </p:grpSpPr>
        <p:sp>
          <p:nvSpPr>
            <p:cNvPr id="3" name="object 3"/>
            <p:cNvSpPr/>
            <p:nvPr/>
          </p:nvSpPr>
          <p:spPr>
            <a:xfrm>
              <a:off x="1979676" y="1913635"/>
              <a:ext cx="6621780" cy="3797935"/>
            </a:xfrm>
            <a:custGeom>
              <a:avLst/>
              <a:gdLst/>
              <a:ahLst/>
              <a:cxnLst/>
              <a:rect l="l" t="t" r="r" b="b"/>
              <a:pathLst>
                <a:path w="6621780" h="3797935">
                  <a:moveTo>
                    <a:pt x="5988558" y="0"/>
                  </a:moveTo>
                  <a:lnTo>
                    <a:pt x="632968" y="0"/>
                  </a:lnTo>
                  <a:lnTo>
                    <a:pt x="585738" y="1735"/>
                  </a:lnTo>
                  <a:lnTo>
                    <a:pt x="539449" y="6861"/>
                  </a:lnTo>
                  <a:lnTo>
                    <a:pt x="494224" y="15255"/>
                  </a:lnTo>
                  <a:lnTo>
                    <a:pt x="450185" y="26794"/>
                  </a:lnTo>
                  <a:lnTo>
                    <a:pt x="407455" y="41357"/>
                  </a:lnTo>
                  <a:lnTo>
                    <a:pt x="366156" y="58821"/>
                  </a:lnTo>
                  <a:lnTo>
                    <a:pt x="326411" y="79063"/>
                  </a:lnTo>
                  <a:lnTo>
                    <a:pt x="288343" y="101961"/>
                  </a:lnTo>
                  <a:lnTo>
                    <a:pt x="252073" y="127394"/>
                  </a:lnTo>
                  <a:lnTo>
                    <a:pt x="217724" y="155238"/>
                  </a:lnTo>
                  <a:lnTo>
                    <a:pt x="185419" y="185372"/>
                  </a:lnTo>
                  <a:lnTo>
                    <a:pt x="155281" y="217673"/>
                  </a:lnTo>
                  <a:lnTo>
                    <a:pt x="127432" y="252018"/>
                  </a:lnTo>
                  <a:lnTo>
                    <a:pt x="101993" y="288287"/>
                  </a:lnTo>
                  <a:lnTo>
                    <a:pt x="79089" y="326355"/>
                  </a:lnTo>
                  <a:lnTo>
                    <a:pt x="58841" y="366101"/>
                  </a:lnTo>
                  <a:lnTo>
                    <a:pt x="41372" y="407403"/>
                  </a:lnTo>
                  <a:lnTo>
                    <a:pt x="26805" y="450139"/>
                  </a:lnTo>
                  <a:lnTo>
                    <a:pt x="15261" y="494185"/>
                  </a:lnTo>
                  <a:lnTo>
                    <a:pt x="6864" y="539420"/>
                  </a:lnTo>
                  <a:lnTo>
                    <a:pt x="1736" y="585722"/>
                  </a:lnTo>
                  <a:lnTo>
                    <a:pt x="0" y="632967"/>
                  </a:lnTo>
                  <a:lnTo>
                    <a:pt x="0" y="3164586"/>
                  </a:lnTo>
                  <a:lnTo>
                    <a:pt x="1736" y="3211831"/>
                  </a:lnTo>
                  <a:lnTo>
                    <a:pt x="6864" y="3258132"/>
                  </a:lnTo>
                  <a:lnTo>
                    <a:pt x="15261" y="3303367"/>
                  </a:lnTo>
                  <a:lnTo>
                    <a:pt x="26805" y="3347413"/>
                  </a:lnTo>
                  <a:lnTo>
                    <a:pt x="41372" y="3390148"/>
                  </a:lnTo>
                  <a:lnTo>
                    <a:pt x="58841" y="3431449"/>
                  </a:lnTo>
                  <a:lnTo>
                    <a:pt x="79089" y="3471195"/>
                  </a:lnTo>
                  <a:lnTo>
                    <a:pt x="101993" y="3509263"/>
                  </a:lnTo>
                  <a:lnTo>
                    <a:pt x="127432" y="3545530"/>
                  </a:lnTo>
                  <a:lnTo>
                    <a:pt x="155281" y="3579875"/>
                  </a:lnTo>
                  <a:lnTo>
                    <a:pt x="185419" y="3612175"/>
                  </a:lnTo>
                  <a:lnTo>
                    <a:pt x="217724" y="3642308"/>
                  </a:lnTo>
                  <a:lnTo>
                    <a:pt x="252073" y="3670151"/>
                  </a:lnTo>
                  <a:lnTo>
                    <a:pt x="288343" y="3695583"/>
                  </a:lnTo>
                  <a:lnTo>
                    <a:pt x="326411" y="3718481"/>
                  </a:lnTo>
                  <a:lnTo>
                    <a:pt x="366156" y="3738722"/>
                  </a:lnTo>
                  <a:lnTo>
                    <a:pt x="407455" y="3756185"/>
                  </a:lnTo>
                  <a:lnTo>
                    <a:pt x="450185" y="3770747"/>
                  </a:lnTo>
                  <a:lnTo>
                    <a:pt x="494224" y="3782286"/>
                  </a:lnTo>
                  <a:lnTo>
                    <a:pt x="539449" y="3790679"/>
                  </a:lnTo>
                  <a:lnTo>
                    <a:pt x="585738" y="3795805"/>
                  </a:lnTo>
                  <a:lnTo>
                    <a:pt x="632968" y="3797541"/>
                  </a:lnTo>
                  <a:lnTo>
                    <a:pt x="5988558" y="3797541"/>
                  </a:lnTo>
                  <a:lnTo>
                    <a:pt x="6035803" y="3795805"/>
                  </a:lnTo>
                  <a:lnTo>
                    <a:pt x="6082105" y="3790679"/>
                  </a:lnTo>
                  <a:lnTo>
                    <a:pt x="6127340" y="3782286"/>
                  </a:lnTo>
                  <a:lnTo>
                    <a:pt x="6171386" y="3770747"/>
                  </a:lnTo>
                  <a:lnTo>
                    <a:pt x="6214122" y="3756185"/>
                  </a:lnTo>
                  <a:lnTo>
                    <a:pt x="6255424" y="3738722"/>
                  </a:lnTo>
                  <a:lnTo>
                    <a:pt x="6295170" y="3718481"/>
                  </a:lnTo>
                  <a:lnTo>
                    <a:pt x="6333238" y="3695583"/>
                  </a:lnTo>
                  <a:lnTo>
                    <a:pt x="6369507" y="3670151"/>
                  </a:lnTo>
                  <a:lnTo>
                    <a:pt x="6403852" y="3642308"/>
                  </a:lnTo>
                  <a:lnTo>
                    <a:pt x="6436153" y="3612175"/>
                  </a:lnTo>
                  <a:lnTo>
                    <a:pt x="6466287" y="3579875"/>
                  </a:lnTo>
                  <a:lnTo>
                    <a:pt x="6494131" y="3545530"/>
                  </a:lnTo>
                  <a:lnTo>
                    <a:pt x="6519564" y="3509263"/>
                  </a:lnTo>
                  <a:lnTo>
                    <a:pt x="6542462" y="3471195"/>
                  </a:lnTo>
                  <a:lnTo>
                    <a:pt x="6562704" y="3431449"/>
                  </a:lnTo>
                  <a:lnTo>
                    <a:pt x="6580168" y="3390148"/>
                  </a:lnTo>
                  <a:lnTo>
                    <a:pt x="6594731" y="3347413"/>
                  </a:lnTo>
                  <a:lnTo>
                    <a:pt x="6606270" y="3303367"/>
                  </a:lnTo>
                  <a:lnTo>
                    <a:pt x="6614664" y="3258132"/>
                  </a:lnTo>
                  <a:lnTo>
                    <a:pt x="6619790" y="3211831"/>
                  </a:lnTo>
                  <a:lnTo>
                    <a:pt x="6621526" y="3164586"/>
                  </a:lnTo>
                  <a:lnTo>
                    <a:pt x="6621526" y="632967"/>
                  </a:lnTo>
                  <a:lnTo>
                    <a:pt x="6619790" y="585722"/>
                  </a:lnTo>
                  <a:lnTo>
                    <a:pt x="6614664" y="539420"/>
                  </a:lnTo>
                  <a:lnTo>
                    <a:pt x="6606270" y="494185"/>
                  </a:lnTo>
                  <a:lnTo>
                    <a:pt x="6594731" y="450139"/>
                  </a:lnTo>
                  <a:lnTo>
                    <a:pt x="6580168" y="407403"/>
                  </a:lnTo>
                  <a:lnTo>
                    <a:pt x="6562704" y="366101"/>
                  </a:lnTo>
                  <a:lnTo>
                    <a:pt x="6542462" y="326355"/>
                  </a:lnTo>
                  <a:lnTo>
                    <a:pt x="6519564" y="288287"/>
                  </a:lnTo>
                  <a:lnTo>
                    <a:pt x="6494131" y="252018"/>
                  </a:lnTo>
                  <a:lnTo>
                    <a:pt x="6466287" y="217673"/>
                  </a:lnTo>
                  <a:lnTo>
                    <a:pt x="6436153" y="185372"/>
                  </a:lnTo>
                  <a:lnTo>
                    <a:pt x="6403852" y="155238"/>
                  </a:lnTo>
                  <a:lnTo>
                    <a:pt x="6369507" y="127394"/>
                  </a:lnTo>
                  <a:lnTo>
                    <a:pt x="6333238" y="101961"/>
                  </a:lnTo>
                  <a:lnTo>
                    <a:pt x="6295170" y="79063"/>
                  </a:lnTo>
                  <a:lnTo>
                    <a:pt x="6255424" y="58821"/>
                  </a:lnTo>
                  <a:lnTo>
                    <a:pt x="6214122" y="41357"/>
                  </a:lnTo>
                  <a:lnTo>
                    <a:pt x="6171386" y="26794"/>
                  </a:lnTo>
                  <a:lnTo>
                    <a:pt x="6127340" y="15255"/>
                  </a:lnTo>
                  <a:lnTo>
                    <a:pt x="6082105" y="6861"/>
                  </a:lnTo>
                  <a:lnTo>
                    <a:pt x="6035803" y="1735"/>
                  </a:lnTo>
                  <a:lnTo>
                    <a:pt x="59885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979676" y="1913635"/>
              <a:ext cx="6621780" cy="3797935"/>
            </a:xfrm>
            <a:custGeom>
              <a:avLst/>
              <a:gdLst/>
              <a:ahLst/>
              <a:cxnLst/>
              <a:rect l="l" t="t" r="r" b="b"/>
              <a:pathLst>
                <a:path w="6621780" h="3797935">
                  <a:moveTo>
                    <a:pt x="0" y="632967"/>
                  </a:moveTo>
                  <a:lnTo>
                    <a:pt x="1736" y="585722"/>
                  </a:lnTo>
                  <a:lnTo>
                    <a:pt x="6864" y="539420"/>
                  </a:lnTo>
                  <a:lnTo>
                    <a:pt x="15261" y="494185"/>
                  </a:lnTo>
                  <a:lnTo>
                    <a:pt x="26805" y="450139"/>
                  </a:lnTo>
                  <a:lnTo>
                    <a:pt x="41372" y="407403"/>
                  </a:lnTo>
                  <a:lnTo>
                    <a:pt x="58841" y="366101"/>
                  </a:lnTo>
                  <a:lnTo>
                    <a:pt x="79089" y="326355"/>
                  </a:lnTo>
                  <a:lnTo>
                    <a:pt x="101993" y="288287"/>
                  </a:lnTo>
                  <a:lnTo>
                    <a:pt x="127432" y="252018"/>
                  </a:lnTo>
                  <a:lnTo>
                    <a:pt x="155281" y="217673"/>
                  </a:lnTo>
                  <a:lnTo>
                    <a:pt x="185419" y="185372"/>
                  </a:lnTo>
                  <a:lnTo>
                    <a:pt x="217724" y="155238"/>
                  </a:lnTo>
                  <a:lnTo>
                    <a:pt x="252073" y="127394"/>
                  </a:lnTo>
                  <a:lnTo>
                    <a:pt x="288343" y="101961"/>
                  </a:lnTo>
                  <a:lnTo>
                    <a:pt x="326411" y="79063"/>
                  </a:lnTo>
                  <a:lnTo>
                    <a:pt x="366156" y="58821"/>
                  </a:lnTo>
                  <a:lnTo>
                    <a:pt x="407455" y="41357"/>
                  </a:lnTo>
                  <a:lnTo>
                    <a:pt x="450185" y="26794"/>
                  </a:lnTo>
                  <a:lnTo>
                    <a:pt x="494224" y="15255"/>
                  </a:lnTo>
                  <a:lnTo>
                    <a:pt x="539449" y="6861"/>
                  </a:lnTo>
                  <a:lnTo>
                    <a:pt x="585738" y="1735"/>
                  </a:lnTo>
                  <a:lnTo>
                    <a:pt x="632968" y="0"/>
                  </a:lnTo>
                  <a:lnTo>
                    <a:pt x="5988558" y="0"/>
                  </a:lnTo>
                  <a:lnTo>
                    <a:pt x="6035803" y="1735"/>
                  </a:lnTo>
                  <a:lnTo>
                    <a:pt x="6082105" y="6861"/>
                  </a:lnTo>
                  <a:lnTo>
                    <a:pt x="6127340" y="15255"/>
                  </a:lnTo>
                  <a:lnTo>
                    <a:pt x="6171386" y="26794"/>
                  </a:lnTo>
                  <a:lnTo>
                    <a:pt x="6214122" y="41357"/>
                  </a:lnTo>
                  <a:lnTo>
                    <a:pt x="6255424" y="58821"/>
                  </a:lnTo>
                  <a:lnTo>
                    <a:pt x="6295170" y="79063"/>
                  </a:lnTo>
                  <a:lnTo>
                    <a:pt x="6333238" y="101961"/>
                  </a:lnTo>
                  <a:lnTo>
                    <a:pt x="6369507" y="127394"/>
                  </a:lnTo>
                  <a:lnTo>
                    <a:pt x="6403852" y="155238"/>
                  </a:lnTo>
                  <a:lnTo>
                    <a:pt x="6436153" y="185372"/>
                  </a:lnTo>
                  <a:lnTo>
                    <a:pt x="6466287" y="217673"/>
                  </a:lnTo>
                  <a:lnTo>
                    <a:pt x="6494131" y="252018"/>
                  </a:lnTo>
                  <a:lnTo>
                    <a:pt x="6519564" y="288287"/>
                  </a:lnTo>
                  <a:lnTo>
                    <a:pt x="6542462" y="326355"/>
                  </a:lnTo>
                  <a:lnTo>
                    <a:pt x="6562704" y="366101"/>
                  </a:lnTo>
                  <a:lnTo>
                    <a:pt x="6580168" y="407403"/>
                  </a:lnTo>
                  <a:lnTo>
                    <a:pt x="6594731" y="450139"/>
                  </a:lnTo>
                  <a:lnTo>
                    <a:pt x="6606270" y="494185"/>
                  </a:lnTo>
                  <a:lnTo>
                    <a:pt x="6614664" y="539420"/>
                  </a:lnTo>
                  <a:lnTo>
                    <a:pt x="6619790" y="585722"/>
                  </a:lnTo>
                  <a:lnTo>
                    <a:pt x="6621526" y="632967"/>
                  </a:lnTo>
                  <a:lnTo>
                    <a:pt x="6621526" y="3164586"/>
                  </a:lnTo>
                  <a:lnTo>
                    <a:pt x="6619790" y="3211831"/>
                  </a:lnTo>
                  <a:lnTo>
                    <a:pt x="6614664" y="3258132"/>
                  </a:lnTo>
                  <a:lnTo>
                    <a:pt x="6606270" y="3303367"/>
                  </a:lnTo>
                  <a:lnTo>
                    <a:pt x="6594731" y="3347413"/>
                  </a:lnTo>
                  <a:lnTo>
                    <a:pt x="6580168" y="3390148"/>
                  </a:lnTo>
                  <a:lnTo>
                    <a:pt x="6562704" y="3431449"/>
                  </a:lnTo>
                  <a:lnTo>
                    <a:pt x="6542462" y="3471195"/>
                  </a:lnTo>
                  <a:lnTo>
                    <a:pt x="6519564" y="3509263"/>
                  </a:lnTo>
                  <a:lnTo>
                    <a:pt x="6494131" y="3545530"/>
                  </a:lnTo>
                  <a:lnTo>
                    <a:pt x="6466287" y="3579875"/>
                  </a:lnTo>
                  <a:lnTo>
                    <a:pt x="6436153" y="3612175"/>
                  </a:lnTo>
                  <a:lnTo>
                    <a:pt x="6403852" y="3642308"/>
                  </a:lnTo>
                  <a:lnTo>
                    <a:pt x="6369507" y="3670151"/>
                  </a:lnTo>
                  <a:lnTo>
                    <a:pt x="6333238" y="3695583"/>
                  </a:lnTo>
                  <a:lnTo>
                    <a:pt x="6295170" y="3718481"/>
                  </a:lnTo>
                  <a:lnTo>
                    <a:pt x="6255424" y="3738722"/>
                  </a:lnTo>
                  <a:lnTo>
                    <a:pt x="6214122" y="3756185"/>
                  </a:lnTo>
                  <a:lnTo>
                    <a:pt x="6171386" y="3770747"/>
                  </a:lnTo>
                  <a:lnTo>
                    <a:pt x="6127340" y="3782286"/>
                  </a:lnTo>
                  <a:lnTo>
                    <a:pt x="6082105" y="3790679"/>
                  </a:lnTo>
                  <a:lnTo>
                    <a:pt x="6035803" y="3795805"/>
                  </a:lnTo>
                  <a:lnTo>
                    <a:pt x="5988558" y="3797541"/>
                  </a:lnTo>
                  <a:lnTo>
                    <a:pt x="632968" y="3797541"/>
                  </a:lnTo>
                  <a:lnTo>
                    <a:pt x="585738" y="3795805"/>
                  </a:lnTo>
                  <a:lnTo>
                    <a:pt x="539449" y="3790679"/>
                  </a:lnTo>
                  <a:lnTo>
                    <a:pt x="494224" y="3782286"/>
                  </a:lnTo>
                  <a:lnTo>
                    <a:pt x="450185" y="3770747"/>
                  </a:lnTo>
                  <a:lnTo>
                    <a:pt x="407455" y="3756185"/>
                  </a:lnTo>
                  <a:lnTo>
                    <a:pt x="366156" y="3738722"/>
                  </a:lnTo>
                  <a:lnTo>
                    <a:pt x="326411" y="3718481"/>
                  </a:lnTo>
                  <a:lnTo>
                    <a:pt x="288343" y="3695583"/>
                  </a:lnTo>
                  <a:lnTo>
                    <a:pt x="252073" y="3670151"/>
                  </a:lnTo>
                  <a:lnTo>
                    <a:pt x="217724" y="3642308"/>
                  </a:lnTo>
                  <a:lnTo>
                    <a:pt x="185419" y="3612175"/>
                  </a:lnTo>
                  <a:lnTo>
                    <a:pt x="155281" y="3579875"/>
                  </a:lnTo>
                  <a:lnTo>
                    <a:pt x="127432" y="3545530"/>
                  </a:lnTo>
                  <a:lnTo>
                    <a:pt x="101993" y="3509263"/>
                  </a:lnTo>
                  <a:lnTo>
                    <a:pt x="79089" y="3471195"/>
                  </a:lnTo>
                  <a:lnTo>
                    <a:pt x="58841" y="3431449"/>
                  </a:lnTo>
                  <a:lnTo>
                    <a:pt x="41372" y="3390148"/>
                  </a:lnTo>
                  <a:lnTo>
                    <a:pt x="26805" y="3347413"/>
                  </a:lnTo>
                  <a:lnTo>
                    <a:pt x="15261" y="3303367"/>
                  </a:lnTo>
                  <a:lnTo>
                    <a:pt x="6864" y="3258132"/>
                  </a:lnTo>
                  <a:lnTo>
                    <a:pt x="1736" y="3211831"/>
                  </a:lnTo>
                  <a:lnTo>
                    <a:pt x="0" y="3164586"/>
                  </a:lnTo>
                  <a:lnTo>
                    <a:pt x="0" y="632967"/>
                  </a:lnTo>
                  <a:close/>
                </a:path>
              </a:pathLst>
            </a:custGeom>
            <a:ln w="25400">
              <a:solidFill>
                <a:srgbClr val="009D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310129" y="2317496"/>
            <a:ext cx="5967095" cy="2952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3515" marR="172720" indent="190500">
              <a:lnSpc>
                <a:spcPct val="100000"/>
              </a:lnSpc>
              <a:spcBef>
                <a:spcPts val="100"/>
              </a:spcBef>
            </a:pPr>
            <a:r>
              <a:rPr sz="2400" spc="-45" dirty="0">
                <a:latin typeface="Constantia"/>
                <a:cs typeface="Constantia"/>
              </a:rPr>
              <a:t>K</a:t>
            </a:r>
            <a:r>
              <a:rPr sz="2400" spc="-5" dirty="0">
                <a:latin typeface="Constantia"/>
                <a:cs typeface="Constantia"/>
              </a:rPr>
              <a:t>ur</a:t>
            </a:r>
            <a:r>
              <a:rPr sz="2400" spc="5" dirty="0">
                <a:latin typeface="Constantia"/>
                <a:cs typeface="Constantia"/>
              </a:rPr>
              <a:t>u</a:t>
            </a:r>
            <a:r>
              <a:rPr sz="2400" spc="-5" dirty="0">
                <a:latin typeface="Constantia"/>
                <a:cs typeface="Constantia"/>
              </a:rPr>
              <a:t>mdak</a:t>
            </a:r>
            <a:r>
              <a:rPr sz="2400" dirty="0">
                <a:latin typeface="Constantia"/>
                <a:cs typeface="Constantia"/>
              </a:rPr>
              <a:t>i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sıf</a:t>
            </a:r>
            <a:r>
              <a:rPr sz="2400" spc="5" dirty="0">
                <a:latin typeface="Constantia"/>
                <a:cs typeface="Constantia"/>
              </a:rPr>
              <a:t>ı</a:t>
            </a:r>
            <a:r>
              <a:rPr sz="2400" dirty="0">
                <a:latin typeface="Constantia"/>
                <a:cs typeface="Constantia"/>
              </a:rPr>
              <a:t>r</a:t>
            </a:r>
            <a:r>
              <a:rPr sz="2400" spc="-15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at</a:t>
            </a:r>
            <a:r>
              <a:rPr sz="2400" spc="5" dirty="0">
                <a:latin typeface="Constantia"/>
                <a:cs typeface="Constantia"/>
              </a:rPr>
              <a:t>ı</a:t>
            </a:r>
            <a:r>
              <a:rPr sz="2400" dirty="0">
                <a:latin typeface="Constantia"/>
                <a:cs typeface="Constantia"/>
              </a:rPr>
              <a:t>k</a:t>
            </a:r>
            <a:r>
              <a:rPr sz="2400" spc="-110" dirty="0">
                <a:latin typeface="Constantia"/>
                <a:cs typeface="Constantia"/>
              </a:rPr>
              <a:t> </a:t>
            </a:r>
            <a:r>
              <a:rPr sz="2400" spc="-65" dirty="0">
                <a:latin typeface="Constantia"/>
                <a:cs typeface="Constantia"/>
              </a:rPr>
              <a:t>y</a:t>
            </a:r>
            <a:r>
              <a:rPr sz="2400" dirty="0">
                <a:latin typeface="Constantia"/>
                <a:cs typeface="Constantia"/>
              </a:rPr>
              <a:t>önet</a:t>
            </a:r>
            <a:r>
              <a:rPr sz="2400" spc="5" dirty="0">
                <a:latin typeface="Constantia"/>
                <a:cs typeface="Constantia"/>
              </a:rPr>
              <a:t>i</a:t>
            </a:r>
            <a:r>
              <a:rPr sz="2400" dirty="0">
                <a:latin typeface="Constantia"/>
                <a:cs typeface="Constantia"/>
              </a:rPr>
              <a:t>m</a:t>
            </a:r>
            <a:r>
              <a:rPr sz="2400" spc="-9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sis</a:t>
            </a:r>
            <a:r>
              <a:rPr sz="2400" spc="-30" dirty="0">
                <a:latin typeface="Constantia"/>
                <a:cs typeface="Constantia"/>
              </a:rPr>
              <a:t>t</a:t>
            </a:r>
            <a:r>
              <a:rPr sz="2400" dirty="0">
                <a:latin typeface="Constantia"/>
                <a:cs typeface="Constantia"/>
              </a:rPr>
              <a:t>emin</a:t>
            </a:r>
            <a:r>
              <a:rPr sz="2400" spc="5" dirty="0">
                <a:latin typeface="Constantia"/>
                <a:cs typeface="Constantia"/>
              </a:rPr>
              <a:t>i</a:t>
            </a:r>
            <a:r>
              <a:rPr sz="2400" dirty="0">
                <a:latin typeface="Constantia"/>
                <a:cs typeface="Constantia"/>
              </a:rPr>
              <a:t>n  kur</a:t>
            </a:r>
            <a:r>
              <a:rPr sz="2400" spc="5" dirty="0">
                <a:latin typeface="Constantia"/>
                <a:cs typeface="Constantia"/>
              </a:rPr>
              <a:t>u</a:t>
            </a:r>
            <a:r>
              <a:rPr sz="2400" dirty="0">
                <a:latin typeface="Constantia"/>
                <a:cs typeface="Constantia"/>
              </a:rPr>
              <a:t>lmasından,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etk</a:t>
            </a:r>
            <a:r>
              <a:rPr sz="2400" spc="5" dirty="0">
                <a:latin typeface="Constantia"/>
                <a:cs typeface="Constantia"/>
              </a:rPr>
              <a:t>i</a:t>
            </a:r>
            <a:r>
              <a:rPr sz="2400" dirty="0">
                <a:latin typeface="Constantia"/>
                <a:cs typeface="Constantia"/>
              </a:rPr>
              <a:t>n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spc="-55" dirty="0">
                <a:latin typeface="Constantia"/>
                <a:cs typeface="Constantia"/>
              </a:rPr>
              <a:t>v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135" dirty="0">
                <a:latin typeface="Constantia"/>
                <a:cs typeface="Constantia"/>
              </a:rPr>
              <a:t> </a:t>
            </a:r>
            <a:r>
              <a:rPr sz="2400" spc="-55" dirty="0">
                <a:latin typeface="Constantia"/>
                <a:cs typeface="Constantia"/>
              </a:rPr>
              <a:t>v</a:t>
            </a:r>
            <a:r>
              <a:rPr sz="2400" dirty="0">
                <a:latin typeface="Constantia"/>
                <a:cs typeface="Constantia"/>
              </a:rPr>
              <a:t>er</a:t>
            </a:r>
            <a:r>
              <a:rPr sz="2400" spc="-5" dirty="0">
                <a:latin typeface="Constantia"/>
                <a:cs typeface="Constantia"/>
              </a:rPr>
              <a:t>iml</a:t>
            </a:r>
            <a:r>
              <a:rPr sz="2400" dirty="0">
                <a:latin typeface="Constantia"/>
                <a:cs typeface="Constantia"/>
              </a:rPr>
              <a:t>i</a:t>
            </a:r>
            <a:r>
              <a:rPr sz="2400" spc="-1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bi</a:t>
            </a:r>
            <a:r>
              <a:rPr sz="2400" dirty="0">
                <a:latin typeface="Constantia"/>
                <a:cs typeface="Constantia"/>
              </a:rPr>
              <a:t>r</a:t>
            </a:r>
            <a:r>
              <a:rPr sz="2400" spc="-13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şekilde</a:t>
            </a:r>
          </a:p>
          <a:p>
            <a:pPr marL="12065" marR="5080" algn="ctr">
              <a:lnSpc>
                <a:spcPct val="100000"/>
              </a:lnSpc>
              <a:tabLst>
                <a:tab pos="2851150" algn="l"/>
              </a:tabLst>
            </a:pPr>
            <a:r>
              <a:rPr sz="2400" spc="-25" dirty="0">
                <a:latin typeface="Constantia"/>
                <a:cs typeface="Constantia"/>
              </a:rPr>
              <a:t>u</a:t>
            </a:r>
            <a:r>
              <a:rPr sz="2400" spc="-55" dirty="0">
                <a:latin typeface="Constantia"/>
                <a:cs typeface="Constantia"/>
              </a:rPr>
              <a:t>y</a:t>
            </a:r>
            <a:r>
              <a:rPr sz="2400" dirty="0">
                <a:latin typeface="Constantia"/>
                <a:cs typeface="Constantia"/>
              </a:rPr>
              <a:t>gulanmasından</a:t>
            </a:r>
            <a:r>
              <a:rPr sz="2400" spc="-105" dirty="0">
                <a:latin typeface="Constantia"/>
                <a:cs typeface="Constantia"/>
              </a:rPr>
              <a:t> </a:t>
            </a:r>
            <a:r>
              <a:rPr sz="2400" spc="-55" dirty="0">
                <a:latin typeface="Constantia"/>
                <a:cs typeface="Constantia"/>
              </a:rPr>
              <a:t>v</a:t>
            </a:r>
            <a:r>
              <a:rPr sz="2400" dirty="0">
                <a:latin typeface="Constantia"/>
                <a:cs typeface="Constantia"/>
              </a:rPr>
              <a:t>e	</a:t>
            </a:r>
            <a:r>
              <a:rPr sz="2400" spc="-5" dirty="0">
                <a:latin typeface="Constantia"/>
                <a:cs typeface="Constantia"/>
              </a:rPr>
              <a:t>izlenmesinde</a:t>
            </a:r>
            <a:r>
              <a:rPr sz="2400" dirty="0">
                <a:latin typeface="Constantia"/>
                <a:cs typeface="Constantia"/>
              </a:rPr>
              <a:t>n</a:t>
            </a:r>
            <a:r>
              <a:rPr sz="2400" spc="-8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sorumlu  </a:t>
            </a:r>
            <a:r>
              <a:rPr sz="2400" spc="-5" dirty="0" err="1">
                <a:latin typeface="Constantia"/>
                <a:cs typeface="Constantia"/>
              </a:rPr>
              <a:t>olacak</a:t>
            </a:r>
            <a:r>
              <a:rPr sz="2400" spc="-5" dirty="0">
                <a:latin typeface="Constantia"/>
                <a:cs typeface="Constantia"/>
              </a:rPr>
              <a:t> </a:t>
            </a:r>
            <a:r>
              <a:rPr lang="tr-TR" sz="2400" dirty="0" smtClean="0">
                <a:latin typeface="Constantia"/>
                <a:cs typeface="Constantia"/>
              </a:rPr>
              <a:t>Bir</a:t>
            </a:r>
            <a:r>
              <a:rPr sz="2400" dirty="0" smtClean="0">
                <a:latin typeface="Constantia"/>
                <a:cs typeface="Constantia"/>
              </a:rPr>
              <a:t> </a:t>
            </a:r>
            <a:r>
              <a:rPr lang="tr-TR" sz="2400" dirty="0" smtClean="0">
                <a:latin typeface="Constantia"/>
                <a:cs typeface="Constantia"/>
              </a:rPr>
              <a:t>Başkan (Koordinatör)</a:t>
            </a:r>
            <a:r>
              <a:rPr sz="2400" dirty="0" smtClean="0">
                <a:latin typeface="Constantia"/>
                <a:cs typeface="Constantia"/>
              </a:rPr>
              <a:t>, </a:t>
            </a:r>
            <a:r>
              <a:rPr lang="tr-TR" sz="2400" dirty="0" smtClean="0">
                <a:latin typeface="Constantia"/>
                <a:cs typeface="Constantia"/>
              </a:rPr>
              <a:t>iki tane yardımcı olmak üzere</a:t>
            </a:r>
            <a:r>
              <a:rPr sz="2400" dirty="0" smtClean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2 </a:t>
            </a:r>
            <a:r>
              <a:rPr sz="2400" dirty="0" err="1">
                <a:latin typeface="Constantia"/>
                <a:cs typeface="Constantia"/>
              </a:rPr>
              <a:t>kişi</a:t>
            </a:r>
            <a:r>
              <a:rPr sz="2400" dirty="0">
                <a:latin typeface="Constantia"/>
                <a:cs typeface="Constantia"/>
              </a:rPr>
              <a:t> </a:t>
            </a:r>
            <a:r>
              <a:rPr sz="2400" spc="5" dirty="0">
                <a:latin typeface="Constantia"/>
                <a:cs typeface="Constantia"/>
              </a:rPr>
              <a:t> </a:t>
            </a:r>
            <a:r>
              <a:rPr lang="tr-TR" sz="2400" spc="-20" dirty="0" smtClean="0">
                <a:latin typeface="Constantia"/>
                <a:cs typeface="Constantia"/>
              </a:rPr>
              <a:t>belirlenmiştir</a:t>
            </a:r>
            <a:r>
              <a:rPr sz="2400" spc="-20" dirty="0" smtClean="0">
                <a:latin typeface="Constantia"/>
                <a:cs typeface="Constantia"/>
              </a:rPr>
              <a:t>.</a:t>
            </a:r>
            <a:endParaRPr sz="2400" dirty="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 dirty="0">
              <a:latin typeface="Constantia"/>
              <a:cs typeface="Constantia"/>
            </a:endParaRPr>
          </a:p>
          <a:p>
            <a:pPr marL="103505" marR="98425" indent="274320">
              <a:lnSpc>
                <a:spcPct val="100000"/>
              </a:lnSpc>
            </a:pPr>
            <a:r>
              <a:rPr sz="2400" spc="-5" dirty="0">
                <a:latin typeface="Constantia"/>
                <a:cs typeface="Constantia"/>
              </a:rPr>
              <a:t>Beli</a:t>
            </a:r>
            <a:r>
              <a:rPr sz="2400" spc="-20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lenen</a:t>
            </a:r>
            <a:r>
              <a:rPr sz="2400" spc="-2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b</a:t>
            </a:r>
            <a:r>
              <a:rPr sz="2400" dirty="0">
                <a:latin typeface="Constantia"/>
                <a:cs typeface="Constantia"/>
              </a:rPr>
              <a:t>u</a:t>
            </a:r>
            <a:r>
              <a:rPr sz="2400" spc="-3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kişil</a:t>
            </a:r>
            <a:r>
              <a:rPr sz="2400" spc="5" dirty="0">
                <a:latin typeface="Constantia"/>
                <a:cs typeface="Constantia"/>
              </a:rPr>
              <a:t>e</a:t>
            </a:r>
            <a:r>
              <a:rPr sz="2400" dirty="0">
                <a:latin typeface="Constantia"/>
                <a:cs typeface="Constantia"/>
              </a:rPr>
              <a:t>r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ta</a:t>
            </a:r>
            <a:r>
              <a:rPr sz="2400" spc="-30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afından</a:t>
            </a:r>
            <a:r>
              <a:rPr sz="2400" spc="-9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sıf</a:t>
            </a:r>
            <a:r>
              <a:rPr sz="2400" spc="5" dirty="0">
                <a:latin typeface="Constantia"/>
                <a:cs typeface="Constantia"/>
              </a:rPr>
              <a:t>ı</a:t>
            </a:r>
            <a:r>
              <a:rPr sz="2400" dirty="0">
                <a:latin typeface="Constantia"/>
                <a:cs typeface="Constantia"/>
              </a:rPr>
              <a:t>r</a:t>
            </a:r>
            <a:r>
              <a:rPr sz="2400" spc="-17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at</a:t>
            </a:r>
            <a:r>
              <a:rPr sz="2400" spc="5" dirty="0">
                <a:latin typeface="Constantia"/>
                <a:cs typeface="Constantia"/>
              </a:rPr>
              <a:t>ı</a:t>
            </a:r>
            <a:r>
              <a:rPr sz="2400" dirty="0">
                <a:latin typeface="Constantia"/>
                <a:cs typeface="Constantia"/>
              </a:rPr>
              <a:t>k  </a:t>
            </a:r>
            <a:r>
              <a:rPr sz="2400" spc="-10" dirty="0">
                <a:latin typeface="Constantia"/>
                <a:cs typeface="Constantia"/>
              </a:rPr>
              <a:t>yönetimini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sağlayacak</a:t>
            </a:r>
            <a:r>
              <a:rPr sz="2400" spc="-2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bir</a:t>
            </a:r>
            <a:r>
              <a:rPr sz="2400" spc="-14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ekip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kurulmalıdır.</a:t>
            </a:r>
            <a:endParaRPr sz="2400" dirty="0">
              <a:latin typeface="Constantia"/>
              <a:cs typeface="Constanti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09803" y="3767963"/>
            <a:ext cx="1903730" cy="2659380"/>
            <a:chOff x="309803" y="3767963"/>
            <a:chExt cx="1903730" cy="2659380"/>
          </a:xfrm>
        </p:grpSpPr>
        <p:sp>
          <p:nvSpPr>
            <p:cNvPr id="8" name="object 8"/>
            <p:cNvSpPr/>
            <p:nvPr/>
          </p:nvSpPr>
          <p:spPr>
            <a:xfrm>
              <a:off x="309803" y="3767963"/>
              <a:ext cx="1903730" cy="2659380"/>
            </a:xfrm>
            <a:custGeom>
              <a:avLst/>
              <a:gdLst/>
              <a:ahLst/>
              <a:cxnLst/>
              <a:rect l="l" t="t" r="r" b="b"/>
              <a:pathLst>
                <a:path w="1903730" h="2659379">
                  <a:moveTo>
                    <a:pt x="1375740" y="0"/>
                  </a:moveTo>
                  <a:lnTo>
                    <a:pt x="1081108" y="41897"/>
                  </a:lnTo>
                  <a:lnTo>
                    <a:pt x="729364" y="90090"/>
                  </a:lnTo>
                  <a:lnTo>
                    <a:pt x="368996" y="137516"/>
                  </a:lnTo>
                  <a:lnTo>
                    <a:pt x="0" y="184150"/>
                  </a:lnTo>
                  <a:lnTo>
                    <a:pt x="13944" y="323723"/>
                  </a:lnTo>
                  <a:lnTo>
                    <a:pt x="586003" y="379475"/>
                  </a:lnTo>
                  <a:lnTo>
                    <a:pt x="589414" y="527863"/>
                  </a:lnTo>
                  <a:lnTo>
                    <a:pt x="592997" y="735821"/>
                  </a:lnTo>
                  <a:lnTo>
                    <a:pt x="595380" y="944326"/>
                  </a:lnTo>
                  <a:lnTo>
                    <a:pt x="596916" y="1206987"/>
                  </a:lnTo>
                  <a:lnTo>
                    <a:pt x="597110" y="1874615"/>
                  </a:lnTo>
                  <a:lnTo>
                    <a:pt x="596270" y="2032855"/>
                  </a:lnTo>
                  <a:lnTo>
                    <a:pt x="594432" y="2180916"/>
                  </a:lnTo>
                  <a:lnTo>
                    <a:pt x="591591" y="2321725"/>
                  </a:lnTo>
                  <a:lnTo>
                    <a:pt x="572752" y="2377541"/>
                  </a:lnTo>
                  <a:lnTo>
                    <a:pt x="516242" y="2411031"/>
                  </a:lnTo>
                  <a:lnTo>
                    <a:pt x="61391" y="2525433"/>
                  </a:lnTo>
                  <a:lnTo>
                    <a:pt x="72542" y="2659380"/>
                  </a:lnTo>
                  <a:lnTo>
                    <a:pt x="402452" y="2654732"/>
                  </a:lnTo>
                  <a:lnTo>
                    <a:pt x="707561" y="2651941"/>
                  </a:lnTo>
                  <a:lnTo>
                    <a:pt x="987882" y="2651010"/>
                  </a:lnTo>
                  <a:lnTo>
                    <a:pt x="1218575" y="2651657"/>
                  </a:lnTo>
                  <a:lnTo>
                    <a:pt x="1519343" y="2654138"/>
                  </a:lnTo>
                  <a:lnTo>
                    <a:pt x="1903171" y="2659380"/>
                  </a:lnTo>
                  <a:lnTo>
                    <a:pt x="1894789" y="2525433"/>
                  </a:lnTo>
                  <a:lnTo>
                    <a:pt x="1451051" y="2411031"/>
                  </a:lnTo>
                  <a:lnTo>
                    <a:pt x="1395234" y="2376141"/>
                  </a:lnTo>
                  <a:lnTo>
                    <a:pt x="1372946" y="2310561"/>
                  </a:lnTo>
                  <a:lnTo>
                    <a:pt x="1371864" y="2263457"/>
                  </a:lnTo>
                  <a:lnTo>
                    <a:pt x="1370065" y="2161216"/>
                  </a:lnTo>
                  <a:lnTo>
                    <a:pt x="1368755" y="2048256"/>
                  </a:lnTo>
                  <a:lnTo>
                    <a:pt x="1367479" y="1818454"/>
                  </a:lnTo>
                  <a:lnTo>
                    <a:pt x="1367358" y="1029716"/>
                  </a:lnTo>
                  <a:lnTo>
                    <a:pt x="1367693" y="926716"/>
                  </a:lnTo>
                  <a:lnTo>
                    <a:pt x="1368699" y="824219"/>
                  </a:lnTo>
                  <a:lnTo>
                    <a:pt x="1370375" y="722226"/>
                  </a:lnTo>
                  <a:lnTo>
                    <a:pt x="1372722" y="620735"/>
                  </a:lnTo>
                  <a:lnTo>
                    <a:pt x="1375740" y="519747"/>
                  </a:lnTo>
                  <a:lnTo>
                    <a:pt x="1379428" y="419262"/>
                  </a:lnTo>
                  <a:lnTo>
                    <a:pt x="1383786" y="319280"/>
                  </a:lnTo>
                  <a:lnTo>
                    <a:pt x="1388816" y="219801"/>
                  </a:lnTo>
                  <a:lnTo>
                    <a:pt x="1394515" y="120825"/>
                  </a:lnTo>
                  <a:lnTo>
                    <a:pt x="1400886" y="22351"/>
                  </a:lnTo>
                  <a:lnTo>
                    <a:pt x="1375740" y="0"/>
                  </a:lnTo>
                  <a:close/>
                </a:path>
              </a:pathLst>
            </a:custGeom>
            <a:solidFill>
              <a:srgbClr val="7BC9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09803" y="3767963"/>
              <a:ext cx="1903730" cy="2659380"/>
            </a:xfrm>
            <a:custGeom>
              <a:avLst/>
              <a:gdLst/>
              <a:ahLst/>
              <a:cxnLst/>
              <a:rect l="l" t="t" r="r" b="b"/>
              <a:pathLst>
                <a:path w="1903730" h="2659379">
                  <a:moveTo>
                    <a:pt x="1375740" y="0"/>
                  </a:moveTo>
                  <a:lnTo>
                    <a:pt x="1400886" y="22351"/>
                  </a:lnTo>
                  <a:lnTo>
                    <a:pt x="1397617" y="71525"/>
                  </a:lnTo>
                  <a:lnTo>
                    <a:pt x="1394515" y="120825"/>
                  </a:lnTo>
                  <a:lnTo>
                    <a:pt x="1391582" y="170250"/>
                  </a:lnTo>
                  <a:lnTo>
                    <a:pt x="1388816" y="219801"/>
                  </a:lnTo>
                  <a:lnTo>
                    <a:pt x="1386217" y="269478"/>
                  </a:lnTo>
                  <a:lnTo>
                    <a:pt x="1383786" y="319280"/>
                  </a:lnTo>
                  <a:lnTo>
                    <a:pt x="1381523" y="369208"/>
                  </a:lnTo>
                  <a:lnTo>
                    <a:pt x="1379428" y="419262"/>
                  </a:lnTo>
                  <a:lnTo>
                    <a:pt x="1377500" y="469442"/>
                  </a:lnTo>
                  <a:lnTo>
                    <a:pt x="1375740" y="519747"/>
                  </a:lnTo>
                  <a:lnTo>
                    <a:pt x="1374147" y="570178"/>
                  </a:lnTo>
                  <a:lnTo>
                    <a:pt x="1372722" y="620735"/>
                  </a:lnTo>
                  <a:lnTo>
                    <a:pt x="1371465" y="671417"/>
                  </a:lnTo>
                  <a:lnTo>
                    <a:pt x="1370375" y="722226"/>
                  </a:lnTo>
                  <a:lnTo>
                    <a:pt x="1369453" y="773160"/>
                  </a:lnTo>
                  <a:lnTo>
                    <a:pt x="1368699" y="824219"/>
                  </a:lnTo>
                  <a:lnTo>
                    <a:pt x="1368112" y="875405"/>
                  </a:lnTo>
                  <a:lnTo>
                    <a:pt x="1367693" y="926716"/>
                  </a:lnTo>
                  <a:lnTo>
                    <a:pt x="1367442" y="978153"/>
                  </a:lnTo>
                  <a:lnTo>
                    <a:pt x="1367358" y="1029716"/>
                  </a:lnTo>
                  <a:lnTo>
                    <a:pt x="1367358" y="1716151"/>
                  </a:lnTo>
                  <a:lnTo>
                    <a:pt x="1367388" y="1768045"/>
                  </a:lnTo>
                  <a:lnTo>
                    <a:pt x="1367479" y="1818454"/>
                  </a:lnTo>
                  <a:lnTo>
                    <a:pt x="1367628" y="1867379"/>
                  </a:lnTo>
                  <a:lnTo>
                    <a:pt x="1367832" y="1914820"/>
                  </a:lnTo>
                  <a:lnTo>
                    <a:pt x="1368089" y="1960780"/>
                  </a:lnTo>
                  <a:lnTo>
                    <a:pt x="1368397" y="2005258"/>
                  </a:lnTo>
                  <a:lnTo>
                    <a:pt x="1368755" y="2048256"/>
                  </a:lnTo>
                  <a:lnTo>
                    <a:pt x="1369349" y="2106076"/>
                  </a:lnTo>
                  <a:lnTo>
                    <a:pt x="1370065" y="2161216"/>
                  </a:lnTo>
                  <a:lnTo>
                    <a:pt x="1370904" y="2213676"/>
                  </a:lnTo>
                  <a:lnTo>
                    <a:pt x="1371864" y="2263457"/>
                  </a:lnTo>
                  <a:lnTo>
                    <a:pt x="1372946" y="2310561"/>
                  </a:lnTo>
                  <a:lnTo>
                    <a:pt x="1395234" y="2376141"/>
                  </a:lnTo>
                  <a:lnTo>
                    <a:pt x="1451051" y="2411031"/>
                  </a:lnTo>
                  <a:lnTo>
                    <a:pt x="1894789" y="2525433"/>
                  </a:lnTo>
                  <a:lnTo>
                    <a:pt x="1903171" y="2659380"/>
                  </a:lnTo>
                  <a:lnTo>
                    <a:pt x="1846170" y="2658476"/>
                  </a:lnTo>
                  <a:lnTo>
                    <a:pt x="1789892" y="2657624"/>
                  </a:lnTo>
                  <a:lnTo>
                    <a:pt x="1734336" y="2656824"/>
                  </a:lnTo>
                  <a:lnTo>
                    <a:pt x="1679503" y="2656075"/>
                  </a:lnTo>
                  <a:lnTo>
                    <a:pt x="1625393" y="2655378"/>
                  </a:lnTo>
                  <a:lnTo>
                    <a:pt x="1572006" y="2654732"/>
                  </a:lnTo>
                  <a:lnTo>
                    <a:pt x="1519343" y="2654138"/>
                  </a:lnTo>
                  <a:lnTo>
                    <a:pt x="1467404" y="2653595"/>
                  </a:lnTo>
                  <a:lnTo>
                    <a:pt x="1416189" y="2653104"/>
                  </a:lnTo>
                  <a:lnTo>
                    <a:pt x="1365699" y="2652665"/>
                  </a:lnTo>
                  <a:lnTo>
                    <a:pt x="1315932" y="2652277"/>
                  </a:lnTo>
                  <a:lnTo>
                    <a:pt x="1266891" y="2651941"/>
                  </a:lnTo>
                  <a:lnTo>
                    <a:pt x="1218575" y="2651657"/>
                  </a:lnTo>
                  <a:lnTo>
                    <a:pt x="1170985" y="2651424"/>
                  </a:lnTo>
                  <a:lnTo>
                    <a:pt x="1124120" y="2651243"/>
                  </a:lnTo>
                  <a:lnTo>
                    <a:pt x="1077981" y="2651114"/>
                  </a:lnTo>
                  <a:lnTo>
                    <a:pt x="1032568" y="2651036"/>
                  </a:lnTo>
                  <a:lnTo>
                    <a:pt x="987882" y="2651010"/>
                  </a:lnTo>
                  <a:lnTo>
                    <a:pt x="942882" y="2651036"/>
                  </a:lnTo>
                  <a:lnTo>
                    <a:pt x="897195" y="2651114"/>
                  </a:lnTo>
                  <a:lnTo>
                    <a:pt x="850819" y="2651243"/>
                  </a:lnTo>
                  <a:lnTo>
                    <a:pt x="803755" y="2651424"/>
                  </a:lnTo>
                  <a:lnTo>
                    <a:pt x="756002" y="2651657"/>
                  </a:lnTo>
                  <a:lnTo>
                    <a:pt x="707561" y="2651941"/>
                  </a:lnTo>
                  <a:lnTo>
                    <a:pt x="658431" y="2652277"/>
                  </a:lnTo>
                  <a:lnTo>
                    <a:pt x="608613" y="2652665"/>
                  </a:lnTo>
                  <a:lnTo>
                    <a:pt x="558106" y="2653104"/>
                  </a:lnTo>
                  <a:lnTo>
                    <a:pt x="506910" y="2653595"/>
                  </a:lnTo>
                  <a:lnTo>
                    <a:pt x="455026" y="2654138"/>
                  </a:lnTo>
                  <a:lnTo>
                    <a:pt x="402452" y="2654732"/>
                  </a:lnTo>
                  <a:lnTo>
                    <a:pt x="349190" y="2655378"/>
                  </a:lnTo>
                  <a:lnTo>
                    <a:pt x="295239" y="2656075"/>
                  </a:lnTo>
                  <a:lnTo>
                    <a:pt x="240598" y="2656824"/>
                  </a:lnTo>
                  <a:lnTo>
                    <a:pt x="185269" y="2657624"/>
                  </a:lnTo>
                  <a:lnTo>
                    <a:pt x="129250" y="2658476"/>
                  </a:lnTo>
                  <a:lnTo>
                    <a:pt x="72542" y="2659380"/>
                  </a:lnTo>
                  <a:lnTo>
                    <a:pt x="61391" y="2525433"/>
                  </a:lnTo>
                  <a:lnTo>
                    <a:pt x="516242" y="2411031"/>
                  </a:lnTo>
                  <a:lnTo>
                    <a:pt x="572752" y="2377541"/>
                  </a:lnTo>
                  <a:lnTo>
                    <a:pt x="591591" y="2321725"/>
                  </a:lnTo>
                  <a:lnTo>
                    <a:pt x="592648" y="2275569"/>
                  </a:lnTo>
                  <a:lnTo>
                    <a:pt x="593596" y="2228633"/>
                  </a:lnTo>
                  <a:lnTo>
                    <a:pt x="594432" y="2180916"/>
                  </a:lnTo>
                  <a:lnTo>
                    <a:pt x="595157" y="2132419"/>
                  </a:lnTo>
                  <a:lnTo>
                    <a:pt x="595769" y="2083142"/>
                  </a:lnTo>
                  <a:lnTo>
                    <a:pt x="596270" y="2032855"/>
                  </a:lnTo>
                  <a:lnTo>
                    <a:pt x="596661" y="1981339"/>
                  </a:lnTo>
                  <a:lnTo>
                    <a:pt x="596941" y="1928593"/>
                  </a:lnTo>
                  <a:lnTo>
                    <a:pt x="597110" y="1874615"/>
                  </a:lnTo>
                  <a:lnTo>
                    <a:pt x="597166" y="1819402"/>
                  </a:lnTo>
                  <a:lnTo>
                    <a:pt x="597166" y="1372997"/>
                  </a:lnTo>
                  <a:lnTo>
                    <a:pt x="597138" y="1316959"/>
                  </a:lnTo>
                  <a:lnTo>
                    <a:pt x="597055" y="1261623"/>
                  </a:lnTo>
                  <a:lnTo>
                    <a:pt x="596916" y="1206987"/>
                  </a:lnTo>
                  <a:lnTo>
                    <a:pt x="596720" y="1153053"/>
                  </a:lnTo>
                  <a:lnTo>
                    <a:pt x="596469" y="1099820"/>
                  </a:lnTo>
                  <a:lnTo>
                    <a:pt x="596162" y="1047287"/>
                  </a:lnTo>
                  <a:lnTo>
                    <a:pt x="595799" y="995456"/>
                  </a:lnTo>
                  <a:lnTo>
                    <a:pt x="595380" y="944326"/>
                  </a:lnTo>
                  <a:lnTo>
                    <a:pt x="594904" y="893897"/>
                  </a:lnTo>
                  <a:lnTo>
                    <a:pt x="594372" y="844169"/>
                  </a:lnTo>
                  <a:lnTo>
                    <a:pt x="593719" y="789629"/>
                  </a:lnTo>
                  <a:lnTo>
                    <a:pt x="592997" y="735821"/>
                  </a:lnTo>
                  <a:lnTo>
                    <a:pt x="592205" y="682742"/>
                  </a:lnTo>
                  <a:lnTo>
                    <a:pt x="591344" y="630391"/>
                  </a:lnTo>
                  <a:lnTo>
                    <a:pt x="590414" y="578766"/>
                  </a:lnTo>
                  <a:lnTo>
                    <a:pt x="589414" y="527863"/>
                  </a:lnTo>
                  <a:lnTo>
                    <a:pt x="588346" y="477682"/>
                  </a:lnTo>
                  <a:lnTo>
                    <a:pt x="587209" y="428220"/>
                  </a:lnTo>
                  <a:lnTo>
                    <a:pt x="586003" y="379475"/>
                  </a:lnTo>
                  <a:lnTo>
                    <a:pt x="13944" y="323723"/>
                  </a:lnTo>
                  <a:lnTo>
                    <a:pt x="0" y="184150"/>
                  </a:lnTo>
                  <a:lnTo>
                    <a:pt x="53242" y="177537"/>
                  </a:lnTo>
                  <a:lnTo>
                    <a:pt x="106307" y="170908"/>
                  </a:lnTo>
                  <a:lnTo>
                    <a:pt x="159197" y="164263"/>
                  </a:lnTo>
                  <a:lnTo>
                    <a:pt x="211911" y="157601"/>
                  </a:lnTo>
                  <a:lnTo>
                    <a:pt x="264449" y="150922"/>
                  </a:lnTo>
                  <a:lnTo>
                    <a:pt x="316810" y="144227"/>
                  </a:lnTo>
                  <a:lnTo>
                    <a:pt x="368996" y="137516"/>
                  </a:lnTo>
                  <a:lnTo>
                    <a:pt x="421005" y="130789"/>
                  </a:lnTo>
                  <a:lnTo>
                    <a:pt x="472838" y="124046"/>
                  </a:lnTo>
                  <a:lnTo>
                    <a:pt x="524496" y="117286"/>
                  </a:lnTo>
                  <a:lnTo>
                    <a:pt x="575977" y="110511"/>
                  </a:lnTo>
                  <a:lnTo>
                    <a:pt x="627282" y="103720"/>
                  </a:lnTo>
                  <a:lnTo>
                    <a:pt x="678411" y="96913"/>
                  </a:lnTo>
                  <a:lnTo>
                    <a:pt x="729364" y="90090"/>
                  </a:lnTo>
                  <a:lnTo>
                    <a:pt x="780141" y="83252"/>
                  </a:lnTo>
                  <a:lnTo>
                    <a:pt x="830742" y="76398"/>
                  </a:lnTo>
                  <a:lnTo>
                    <a:pt x="881167" y="69528"/>
                  </a:lnTo>
                  <a:lnTo>
                    <a:pt x="931417" y="62643"/>
                  </a:lnTo>
                  <a:lnTo>
                    <a:pt x="981490" y="55743"/>
                  </a:lnTo>
                  <a:lnTo>
                    <a:pt x="1031387" y="48828"/>
                  </a:lnTo>
                  <a:lnTo>
                    <a:pt x="1081108" y="41897"/>
                  </a:lnTo>
                  <a:lnTo>
                    <a:pt x="1130653" y="34952"/>
                  </a:lnTo>
                  <a:lnTo>
                    <a:pt x="1180022" y="27991"/>
                  </a:lnTo>
                  <a:lnTo>
                    <a:pt x="1229216" y="21015"/>
                  </a:lnTo>
                  <a:lnTo>
                    <a:pt x="1278233" y="14025"/>
                  </a:lnTo>
                  <a:lnTo>
                    <a:pt x="1327074" y="7020"/>
                  </a:lnTo>
                  <a:lnTo>
                    <a:pt x="1375740" y="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907186" y="455752"/>
            <a:ext cx="7359015" cy="118364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2931160" marR="5080" indent="-2919095">
              <a:lnSpc>
                <a:spcPts val="4320"/>
              </a:lnSpc>
              <a:spcBef>
                <a:spcPts val="640"/>
              </a:spcBef>
            </a:pPr>
            <a:r>
              <a:rPr sz="4000" spc="-70" dirty="0">
                <a:solidFill>
                  <a:srgbClr val="0A5294"/>
                </a:solidFill>
                <a:latin typeface="Times New Roman"/>
                <a:cs typeface="Times New Roman"/>
              </a:rPr>
              <a:t>İRTİBAT</a:t>
            </a:r>
            <a:r>
              <a:rPr sz="4000" spc="-9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4000" spc="-50" dirty="0">
                <a:solidFill>
                  <a:srgbClr val="0A5294"/>
                </a:solidFill>
                <a:latin typeface="Times New Roman"/>
                <a:cs typeface="Times New Roman"/>
              </a:rPr>
              <a:t>NOKTASI</a:t>
            </a:r>
            <a:r>
              <a:rPr sz="4000" spc="2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4000" spc="-5" dirty="0">
                <a:solidFill>
                  <a:srgbClr val="0A5294"/>
                </a:solidFill>
                <a:latin typeface="Times New Roman"/>
                <a:cs typeface="Times New Roman"/>
              </a:rPr>
              <a:t>-</a:t>
            </a:r>
            <a:r>
              <a:rPr sz="4000" spc="-2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4000" spc="-5" dirty="0">
                <a:solidFill>
                  <a:srgbClr val="0A5294"/>
                </a:solidFill>
                <a:latin typeface="Times New Roman"/>
                <a:cs typeface="Times New Roman"/>
              </a:rPr>
              <a:t>ÇALIŞMA </a:t>
            </a:r>
            <a:r>
              <a:rPr sz="4000" spc="-985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4000" spc="-5" dirty="0">
                <a:solidFill>
                  <a:srgbClr val="0A5294"/>
                </a:solidFill>
                <a:latin typeface="Times New Roman"/>
                <a:cs typeface="Times New Roman"/>
              </a:rPr>
              <a:t>EKİBİ</a:t>
            </a:r>
            <a:endParaRPr sz="4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89191" y="1766442"/>
          <a:ext cx="8231499" cy="36189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63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1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30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12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2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15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861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405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8617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9405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11099">
                <a:tc grid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800" spc="-90" dirty="0"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spc="-5" dirty="0">
                          <a:latin typeface="Constantia"/>
                          <a:cs typeface="Constantia"/>
                        </a:rPr>
                        <a:t>TI</a:t>
                      </a:r>
                      <a:r>
                        <a:rPr sz="1800" dirty="0">
                          <a:latin typeface="Constantia"/>
                          <a:cs typeface="Constantia"/>
                        </a:rPr>
                        <a:t>K</a:t>
                      </a:r>
                      <a:r>
                        <a:rPr sz="1800" spc="-7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100" dirty="0"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5" dirty="0">
                          <a:latin typeface="Constantia"/>
                          <a:cs typeface="Constantia"/>
                        </a:rPr>
                        <a:t>AKİ</a:t>
                      </a:r>
                      <a:r>
                        <a:rPr sz="1800" dirty="0">
                          <a:latin typeface="Constantia"/>
                          <a:cs typeface="Constantia"/>
                        </a:rPr>
                        <a:t>P</a:t>
                      </a:r>
                      <a:r>
                        <a:rPr sz="1800" spc="-1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5" dirty="0">
                          <a:latin typeface="Constantia"/>
                          <a:cs typeface="Constantia"/>
                        </a:rPr>
                        <a:t>Ç</a:t>
                      </a:r>
                      <a:r>
                        <a:rPr sz="1800" dirty="0">
                          <a:latin typeface="Constantia"/>
                          <a:cs typeface="Constantia"/>
                        </a:rPr>
                        <a:t>İZE</a:t>
                      </a:r>
                      <a:r>
                        <a:rPr sz="1800" spc="-25" dirty="0">
                          <a:latin typeface="Constantia"/>
                          <a:cs typeface="Constantia"/>
                        </a:rPr>
                        <a:t>L</a:t>
                      </a:r>
                      <a:r>
                        <a:rPr sz="1800" dirty="0">
                          <a:latin typeface="Constantia"/>
                          <a:cs typeface="Constantia"/>
                        </a:rPr>
                        <a:t>GE</a:t>
                      </a:r>
                      <a:r>
                        <a:rPr sz="1800" spc="-10" dirty="0"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dirty="0">
                          <a:latin typeface="Constantia"/>
                          <a:cs typeface="Constantia"/>
                        </a:rPr>
                        <a:t>İ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6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000" spc="-10" dirty="0">
                          <a:latin typeface="Constantia"/>
                          <a:cs typeface="Constantia"/>
                        </a:rPr>
                        <a:t>S.N</a:t>
                      </a:r>
                      <a:endParaRPr sz="1000">
                        <a:latin typeface="Constantia"/>
                        <a:cs typeface="Constantia"/>
                      </a:endParaRPr>
                    </a:p>
                  </a:txBody>
                  <a:tcPr marL="0" marR="0" marT="920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251460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000" spc="-5" dirty="0">
                          <a:latin typeface="Constantia"/>
                          <a:cs typeface="Constantia"/>
                        </a:rPr>
                        <a:t>Atık</a:t>
                      </a:r>
                      <a:r>
                        <a:rPr sz="1000" spc="-3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000" spc="-5" dirty="0">
                          <a:latin typeface="Constantia"/>
                          <a:cs typeface="Constantia"/>
                        </a:rPr>
                        <a:t>Kodu</a:t>
                      </a:r>
                      <a:endParaRPr sz="1000">
                        <a:latin typeface="Constantia"/>
                        <a:cs typeface="Constantia"/>
                      </a:endParaRPr>
                    </a:p>
                  </a:txBody>
                  <a:tcPr marL="0" marR="0" marT="920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175895" marR="85725" indent="-8382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000" spc="-5" dirty="0">
                          <a:latin typeface="Constantia"/>
                          <a:cs typeface="Constantia"/>
                        </a:rPr>
                        <a:t>M</a:t>
                      </a:r>
                      <a:r>
                        <a:rPr sz="1000" dirty="0"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000" spc="-5" dirty="0">
                          <a:latin typeface="Constantia"/>
                          <a:cs typeface="Constantia"/>
                        </a:rPr>
                        <a:t>kt</a:t>
                      </a:r>
                      <a:r>
                        <a:rPr sz="1000" dirty="0">
                          <a:latin typeface="Constantia"/>
                          <a:cs typeface="Constantia"/>
                        </a:rPr>
                        <a:t>arı  </a:t>
                      </a:r>
                      <a:r>
                        <a:rPr sz="1000" spc="-5" dirty="0">
                          <a:latin typeface="Constantia"/>
                          <a:cs typeface="Constantia"/>
                        </a:rPr>
                        <a:t>(Kğ)</a:t>
                      </a:r>
                      <a:endParaRPr sz="1000">
                        <a:latin typeface="Constantia"/>
                        <a:cs typeface="Constantia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000" spc="-5" dirty="0">
                          <a:latin typeface="Constantia"/>
                          <a:cs typeface="Constantia"/>
                        </a:rPr>
                        <a:t>Tarih</a:t>
                      </a:r>
                      <a:endParaRPr sz="1000">
                        <a:latin typeface="Constantia"/>
                        <a:cs typeface="Constantia"/>
                      </a:endParaRPr>
                    </a:p>
                  </a:txBody>
                  <a:tcPr marL="0" marR="0" marT="920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226695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000" spc="-5" dirty="0">
                          <a:latin typeface="Constantia"/>
                          <a:cs typeface="Constantia"/>
                        </a:rPr>
                        <a:t>Saat</a:t>
                      </a:r>
                      <a:endParaRPr sz="1000">
                        <a:latin typeface="Constantia"/>
                        <a:cs typeface="Constantia"/>
                      </a:endParaRPr>
                    </a:p>
                  </a:txBody>
                  <a:tcPr marL="0" marR="0" marT="920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000" spc="-5" dirty="0">
                          <a:latin typeface="Constantia"/>
                          <a:cs typeface="Constantia"/>
                        </a:rPr>
                        <a:t>Atık</a:t>
                      </a:r>
                      <a:r>
                        <a:rPr sz="1000" spc="-3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000" spc="-5" dirty="0">
                          <a:latin typeface="Constantia"/>
                          <a:cs typeface="Constantia"/>
                        </a:rPr>
                        <a:t>Kaynağı</a:t>
                      </a:r>
                      <a:endParaRPr sz="1000">
                        <a:latin typeface="Constantia"/>
                        <a:cs typeface="Constantia"/>
                      </a:endParaRPr>
                    </a:p>
                  </a:txBody>
                  <a:tcPr marL="0" marR="0" marT="920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252095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000" spc="-5" dirty="0">
                          <a:latin typeface="Constantia"/>
                          <a:cs typeface="Constantia"/>
                        </a:rPr>
                        <a:t>Teslim</a:t>
                      </a:r>
                      <a:r>
                        <a:rPr sz="1000" spc="-5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000" spc="-5" dirty="0">
                          <a:latin typeface="Constantia"/>
                          <a:cs typeface="Constantia"/>
                        </a:rPr>
                        <a:t>Eden</a:t>
                      </a:r>
                      <a:endParaRPr sz="1000">
                        <a:latin typeface="Constantia"/>
                        <a:cs typeface="Constantia"/>
                      </a:endParaRPr>
                    </a:p>
                  </a:txBody>
                  <a:tcPr marL="0" marR="0" marT="920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000" spc="-5" dirty="0">
                          <a:latin typeface="Constantia"/>
                          <a:cs typeface="Constantia"/>
                        </a:rPr>
                        <a:t>İmza</a:t>
                      </a:r>
                      <a:endParaRPr sz="1000">
                        <a:latin typeface="Constantia"/>
                        <a:cs typeface="Constantia"/>
                      </a:endParaRPr>
                    </a:p>
                  </a:txBody>
                  <a:tcPr marL="0" marR="0" marT="920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264795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000" spc="-5" dirty="0">
                          <a:latin typeface="Constantia"/>
                          <a:cs typeface="Constantia"/>
                        </a:rPr>
                        <a:t>Teslim</a:t>
                      </a:r>
                      <a:r>
                        <a:rPr sz="1000" spc="-5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000" spc="-5" dirty="0">
                          <a:latin typeface="Constantia"/>
                          <a:cs typeface="Constantia"/>
                        </a:rPr>
                        <a:t>Alan</a:t>
                      </a:r>
                      <a:endParaRPr sz="1000">
                        <a:latin typeface="Constantia"/>
                        <a:cs typeface="Constantia"/>
                      </a:endParaRPr>
                    </a:p>
                  </a:txBody>
                  <a:tcPr marL="0" marR="0" marT="920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210820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000" spc="-5" dirty="0">
                          <a:latin typeface="Constantia"/>
                          <a:cs typeface="Constantia"/>
                        </a:rPr>
                        <a:t>İmza</a:t>
                      </a:r>
                      <a:endParaRPr sz="1000">
                        <a:latin typeface="Constantia"/>
                        <a:cs typeface="Constantia"/>
                      </a:endParaRPr>
                    </a:p>
                  </a:txBody>
                  <a:tcPr marL="0" marR="0" marT="920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4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ts val="1160"/>
                        </a:lnSpc>
                      </a:pPr>
                      <a:r>
                        <a:rPr sz="1000" dirty="0">
                          <a:latin typeface="Constantia"/>
                          <a:cs typeface="Constantia"/>
                        </a:rPr>
                        <a:t>1</a:t>
                      </a:r>
                      <a:endParaRPr sz="1000">
                        <a:latin typeface="Constantia"/>
                        <a:cs typeface="Constantia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4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ts val="1160"/>
                        </a:lnSpc>
                      </a:pPr>
                      <a:r>
                        <a:rPr sz="1000" dirty="0">
                          <a:latin typeface="Constantia"/>
                          <a:cs typeface="Constantia"/>
                        </a:rPr>
                        <a:t>2</a:t>
                      </a:r>
                      <a:endParaRPr sz="1000">
                        <a:latin typeface="Constantia"/>
                        <a:cs typeface="Constantia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4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ts val="1155"/>
                        </a:lnSpc>
                      </a:pPr>
                      <a:r>
                        <a:rPr sz="1000" dirty="0">
                          <a:latin typeface="Constantia"/>
                          <a:cs typeface="Constantia"/>
                        </a:rPr>
                        <a:t>3</a:t>
                      </a:r>
                      <a:endParaRPr sz="1000">
                        <a:latin typeface="Constantia"/>
                        <a:cs typeface="Constantia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6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ts val="1155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Constantia"/>
                          <a:cs typeface="Constantia"/>
                        </a:rPr>
                        <a:t>4</a:t>
                      </a:r>
                      <a:endParaRPr sz="1000">
                        <a:latin typeface="Constantia"/>
                        <a:cs typeface="Constantia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4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60"/>
                        </a:lnSpc>
                      </a:pPr>
                      <a:r>
                        <a:rPr sz="1000" dirty="0">
                          <a:latin typeface="Constantia"/>
                          <a:cs typeface="Constantia"/>
                        </a:rPr>
                        <a:t>5</a:t>
                      </a:r>
                      <a:endParaRPr sz="1000">
                        <a:latin typeface="Constantia"/>
                        <a:cs typeface="Constantia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54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60"/>
                        </a:lnSpc>
                      </a:pPr>
                      <a:r>
                        <a:rPr sz="1000" dirty="0">
                          <a:latin typeface="Constantia"/>
                          <a:cs typeface="Constantia"/>
                        </a:rPr>
                        <a:t>6</a:t>
                      </a:r>
                      <a:endParaRPr sz="1000">
                        <a:latin typeface="Constantia"/>
                        <a:cs typeface="Constantia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54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ts val="1155"/>
                        </a:lnSpc>
                      </a:pPr>
                      <a:r>
                        <a:rPr sz="1000" dirty="0">
                          <a:latin typeface="Constantia"/>
                          <a:cs typeface="Constantia"/>
                        </a:rPr>
                        <a:t>7</a:t>
                      </a:r>
                      <a:endParaRPr sz="1000">
                        <a:latin typeface="Constantia"/>
                        <a:cs typeface="Constantia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54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55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Constantia"/>
                          <a:cs typeface="Constantia"/>
                        </a:rPr>
                        <a:t>8</a:t>
                      </a:r>
                      <a:endParaRPr sz="1000">
                        <a:latin typeface="Constantia"/>
                        <a:cs typeface="Constantia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54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55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Constantia"/>
                          <a:cs typeface="Constantia"/>
                        </a:rPr>
                        <a:t>9</a:t>
                      </a:r>
                      <a:endParaRPr sz="1000">
                        <a:latin typeface="Constantia"/>
                        <a:cs typeface="Constantia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56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55"/>
                        </a:lnSpc>
                      </a:pPr>
                      <a:r>
                        <a:rPr sz="1000" spc="-5" dirty="0">
                          <a:latin typeface="Constantia"/>
                          <a:cs typeface="Constantia"/>
                        </a:rPr>
                        <a:t>10</a:t>
                      </a:r>
                      <a:endParaRPr sz="1000">
                        <a:latin typeface="Constantia"/>
                        <a:cs typeface="Constantia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22523" y="922146"/>
            <a:ext cx="33350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>
                <a:solidFill>
                  <a:srgbClr val="0E6EC5"/>
                </a:solidFill>
                <a:latin typeface="Constantia"/>
                <a:cs typeface="Constantia"/>
              </a:rPr>
              <a:t>ATIK</a:t>
            </a:r>
            <a:r>
              <a:rPr spc="-105" dirty="0">
                <a:solidFill>
                  <a:srgbClr val="0E6EC5"/>
                </a:solidFill>
                <a:latin typeface="Constantia"/>
                <a:cs typeface="Constantia"/>
              </a:rPr>
              <a:t> </a:t>
            </a:r>
            <a:r>
              <a:rPr spc="-30" dirty="0">
                <a:solidFill>
                  <a:srgbClr val="0E6EC5"/>
                </a:solidFill>
                <a:latin typeface="Constantia"/>
                <a:cs typeface="Constantia"/>
              </a:rPr>
              <a:t>TAKİP</a:t>
            </a:r>
            <a:r>
              <a:rPr spc="-55" dirty="0">
                <a:solidFill>
                  <a:srgbClr val="0E6EC5"/>
                </a:solidFill>
                <a:latin typeface="Constantia"/>
                <a:cs typeface="Constantia"/>
              </a:rPr>
              <a:t> </a:t>
            </a:r>
            <a:r>
              <a:rPr spc="-10" dirty="0">
                <a:solidFill>
                  <a:srgbClr val="0E6EC5"/>
                </a:solidFill>
                <a:latin typeface="Constantia"/>
                <a:cs typeface="Constantia"/>
              </a:rPr>
              <a:t>ÇİZELGESİ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749" y="0"/>
            <a:ext cx="9145905" cy="6858000"/>
            <a:chOff x="-749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46"/>
              <a:ext cx="9143999" cy="10274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0007" y="0"/>
              <a:ext cx="4743992" cy="60007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88505" cy="10205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749" y="52451"/>
              <a:ext cx="9145511" cy="90170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76960" y="985774"/>
            <a:ext cx="700722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dirty="0">
                <a:latin typeface="Candara"/>
                <a:cs typeface="Candara"/>
              </a:rPr>
              <a:t>3</a:t>
            </a:r>
            <a:r>
              <a:rPr sz="5000" b="0" spc="-20" dirty="0">
                <a:latin typeface="Candara"/>
                <a:cs typeface="Candara"/>
              </a:rPr>
              <a:t> </a:t>
            </a:r>
            <a:r>
              <a:rPr sz="5000" b="0" spc="-10" dirty="0">
                <a:latin typeface="Candara"/>
                <a:cs typeface="Candara"/>
              </a:rPr>
              <a:t>Aylık</a:t>
            </a:r>
            <a:r>
              <a:rPr sz="5000" b="0" spc="-35" dirty="0">
                <a:latin typeface="Candara"/>
                <a:cs typeface="Candara"/>
              </a:rPr>
              <a:t> </a:t>
            </a:r>
            <a:r>
              <a:rPr sz="5000" b="0" spc="-5" dirty="0">
                <a:latin typeface="Candara"/>
                <a:cs typeface="Candara"/>
              </a:rPr>
              <a:t>Raporlama</a:t>
            </a:r>
            <a:r>
              <a:rPr sz="5000" b="0" spc="-25" dirty="0">
                <a:latin typeface="Candara"/>
                <a:cs typeface="Candara"/>
              </a:rPr>
              <a:t> </a:t>
            </a:r>
            <a:r>
              <a:rPr sz="5000" b="0" spc="-30" dirty="0">
                <a:latin typeface="Candara"/>
                <a:cs typeface="Candara"/>
              </a:rPr>
              <a:t>Tablosu</a:t>
            </a:r>
            <a:endParaRPr sz="5000">
              <a:latin typeface="Candara"/>
              <a:cs typeface="Candara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461187" y="2270505"/>
          <a:ext cx="8133711" cy="41044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6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89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35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54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37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56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11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608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9593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518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651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6515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63347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400" b="1" dirty="0">
                          <a:latin typeface="Constantia"/>
                          <a:cs typeface="Constantia"/>
                        </a:rPr>
                        <a:t>"SIFIR</a:t>
                      </a:r>
                      <a:r>
                        <a:rPr sz="1400" b="1" spc="-5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400" b="1" spc="-20" dirty="0">
                          <a:latin typeface="Constantia"/>
                          <a:cs typeface="Constantia"/>
                        </a:rPr>
                        <a:t>ATIK</a:t>
                      </a:r>
                      <a:r>
                        <a:rPr sz="1400" b="1" spc="-1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400" b="1" spc="-5" dirty="0">
                          <a:latin typeface="Constantia"/>
                          <a:cs typeface="Constantia"/>
                        </a:rPr>
                        <a:t>PROJESİ"</a:t>
                      </a:r>
                      <a:r>
                        <a:rPr sz="1400" b="1" spc="-4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400" b="1" spc="-5" dirty="0">
                          <a:latin typeface="Constantia"/>
                          <a:cs typeface="Constantia"/>
                        </a:rPr>
                        <a:t>KAPSAMINDA</a:t>
                      </a:r>
                      <a:r>
                        <a:rPr sz="1400" b="1" spc="-7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400" b="1" spc="-5" dirty="0">
                          <a:latin typeface="Constantia"/>
                          <a:cs typeface="Constantia"/>
                        </a:rPr>
                        <a:t>YÜRÜTÜLEN</a:t>
                      </a:r>
                      <a:r>
                        <a:rPr sz="1400" b="1" spc="-2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400" b="1" dirty="0">
                          <a:latin typeface="Constantia"/>
                          <a:cs typeface="Constantia"/>
                        </a:rPr>
                        <a:t>ÇALIŞMALAR</a:t>
                      </a:r>
                      <a:endParaRPr sz="1400">
                        <a:latin typeface="Constantia"/>
                        <a:cs typeface="Constantia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03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350" marR="106680">
                        <a:lnSpc>
                          <a:spcPct val="100000"/>
                        </a:lnSpc>
                      </a:pPr>
                      <a:r>
                        <a:rPr sz="1000" dirty="0">
                          <a:latin typeface="Constantia"/>
                          <a:cs typeface="Constantia"/>
                        </a:rPr>
                        <a:t>K</a:t>
                      </a:r>
                      <a:r>
                        <a:rPr sz="1000" spc="-5" dirty="0">
                          <a:latin typeface="Constantia"/>
                          <a:cs typeface="Constantia"/>
                        </a:rPr>
                        <a:t>urum  </a:t>
                      </a:r>
                      <a:r>
                        <a:rPr sz="1000" spc="-10" dirty="0">
                          <a:latin typeface="Constantia"/>
                          <a:cs typeface="Constantia"/>
                        </a:rPr>
                        <a:t>Adı</a:t>
                      </a:r>
                      <a:endParaRPr sz="10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350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Constantia"/>
                          <a:cs typeface="Constantia"/>
                        </a:rPr>
                        <a:t>Bina</a:t>
                      </a:r>
                      <a:r>
                        <a:rPr sz="1000" spc="-4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000" spc="-10" dirty="0">
                          <a:latin typeface="Constantia"/>
                          <a:cs typeface="Constantia"/>
                        </a:rPr>
                        <a:t>Adı</a:t>
                      </a:r>
                      <a:endParaRPr sz="1000">
                        <a:latin typeface="Constantia"/>
                        <a:cs typeface="Constantia"/>
                      </a:endParaRPr>
                    </a:p>
                    <a:p>
                      <a:pPr marL="63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Constantia"/>
                          <a:cs typeface="Constantia"/>
                        </a:rPr>
                        <a:t>*</a:t>
                      </a:r>
                      <a:endParaRPr sz="10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3185" marR="77470" indent="1905"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000" spc="-5" dirty="0">
                          <a:latin typeface="Constantia"/>
                          <a:cs typeface="Constantia"/>
                        </a:rPr>
                        <a:t>"Atık Yönetim </a:t>
                      </a:r>
                      <a:r>
                        <a:rPr sz="100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000" spc="-5" dirty="0">
                          <a:latin typeface="Constantia"/>
                          <a:cs typeface="Constantia"/>
                        </a:rPr>
                        <a:t>Birimi </a:t>
                      </a:r>
                      <a:r>
                        <a:rPr sz="100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000" spc="-5" dirty="0">
                          <a:latin typeface="Constantia"/>
                          <a:cs typeface="Constantia"/>
                        </a:rPr>
                        <a:t>Organizasyon </a:t>
                      </a:r>
                      <a:r>
                        <a:rPr sz="100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000" spc="-5" dirty="0">
                          <a:latin typeface="Constantia"/>
                          <a:cs typeface="Constantia"/>
                        </a:rPr>
                        <a:t>Şeması"</a:t>
                      </a:r>
                      <a:r>
                        <a:rPr sz="1000" spc="-4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000" spc="-10" dirty="0">
                          <a:latin typeface="Constantia"/>
                          <a:cs typeface="Constantia"/>
                        </a:rPr>
                        <a:t>dahilinde </a:t>
                      </a:r>
                      <a:r>
                        <a:rPr sz="1000" spc="-23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000" spc="-5" dirty="0">
                          <a:latin typeface="Constantia"/>
                          <a:cs typeface="Constantia"/>
                        </a:rPr>
                        <a:t>görevlendirme</a:t>
                      </a:r>
                      <a:r>
                        <a:rPr sz="1000" spc="-2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000" spc="-10" dirty="0">
                          <a:latin typeface="Constantia"/>
                          <a:cs typeface="Constantia"/>
                        </a:rPr>
                        <a:t>**</a:t>
                      </a:r>
                      <a:endParaRPr sz="1000">
                        <a:latin typeface="Constantia"/>
                        <a:cs typeface="Constantia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95885" marR="88900" indent="635" algn="ctr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Constantia"/>
                          <a:cs typeface="Constantia"/>
                        </a:rPr>
                        <a:t>Eğitim </a:t>
                      </a:r>
                      <a:r>
                        <a:rPr sz="100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000" spc="-5" dirty="0">
                          <a:latin typeface="Constantia"/>
                          <a:cs typeface="Constantia"/>
                        </a:rPr>
                        <a:t>Verilen </a:t>
                      </a:r>
                      <a:r>
                        <a:rPr sz="100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000" spc="-5" dirty="0">
                          <a:latin typeface="Constantia"/>
                          <a:cs typeface="Constantia"/>
                        </a:rPr>
                        <a:t>P</a:t>
                      </a:r>
                      <a:r>
                        <a:rPr sz="1000" dirty="0">
                          <a:latin typeface="Constantia"/>
                          <a:cs typeface="Constantia"/>
                        </a:rPr>
                        <a:t>ersonel  </a:t>
                      </a:r>
                      <a:r>
                        <a:rPr sz="1000" spc="-5" dirty="0">
                          <a:latin typeface="Constantia"/>
                          <a:cs typeface="Constantia"/>
                        </a:rPr>
                        <a:t>Sayısı</a:t>
                      </a:r>
                      <a:endParaRPr sz="10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50850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000" spc="-5" dirty="0">
                          <a:latin typeface="Constantia"/>
                          <a:cs typeface="Constantia"/>
                        </a:rPr>
                        <a:t>Atık</a:t>
                      </a:r>
                      <a:r>
                        <a:rPr sz="1000" spc="-4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000" spc="-5" dirty="0">
                          <a:latin typeface="Constantia"/>
                          <a:cs typeface="Constantia"/>
                        </a:rPr>
                        <a:t>Kutuları</a:t>
                      </a:r>
                      <a:endParaRPr sz="10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396240" marR="243840" indent="-144780">
                        <a:lnSpc>
                          <a:spcPct val="100000"/>
                        </a:lnSpc>
                      </a:pPr>
                      <a:r>
                        <a:rPr sz="1000" dirty="0">
                          <a:latin typeface="Constantia"/>
                          <a:cs typeface="Constantia"/>
                        </a:rPr>
                        <a:t>Bi</a:t>
                      </a:r>
                      <a:r>
                        <a:rPr sz="1000" spc="-5" dirty="0">
                          <a:latin typeface="Constantia"/>
                          <a:cs typeface="Constantia"/>
                        </a:rPr>
                        <a:t>l</a:t>
                      </a:r>
                      <a:r>
                        <a:rPr sz="1000" dirty="0">
                          <a:latin typeface="Constantia"/>
                          <a:cs typeface="Constantia"/>
                        </a:rPr>
                        <a:t>gi</a:t>
                      </a:r>
                      <a:r>
                        <a:rPr sz="1000" spc="-5" dirty="0">
                          <a:latin typeface="Constantia"/>
                          <a:cs typeface="Constantia"/>
                        </a:rPr>
                        <a:t>l</a:t>
                      </a:r>
                      <a:r>
                        <a:rPr sz="1000" dirty="0">
                          <a:latin typeface="Constantia"/>
                          <a:cs typeface="Constantia"/>
                        </a:rPr>
                        <a:t>endi</a:t>
                      </a:r>
                      <a:r>
                        <a:rPr sz="1000" spc="-5" dirty="0"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000" dirty="0">
                          <a:latin typeface="Constantia"/>
                          <a:cs typeface="Constantia"/>
                        </a:rPr>
                        <a:t>me  </a:t>
                      </a:r>
                      <a:r>
                        <a:rPr sz="1000" spc="-5" dirty="0">
                          <a:latin typeface="Constantia"/>
                          <a:cs typeface="Constantia"/>
                        </a:rPr>
                        <a:t>Panoları</a:t>
                      </a:r>
                      <a:endParaRPr sz="10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478790" marR="17145" indent="-454659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Constantia"/>
                          <a:cs typeface="Constantia"/>
                        </a:rPr>
                        <a:t>Atık</a:t>
                      </a:r>
                      <a:r>
                        <a:rPr sz="1000" spc="-3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000" spc="-5" dirty="0">
                          <a:latin typeface="Constantia"/>
                          <a:cs typeface="Constantia"/>
                        </a:rPr>
                        <a:t>Geçici</a:t>
                      </a:r>
                      <a:r>
                        <a:rPr sz="1000" spc="-2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000" spc="-5" dirty="0">
                          <a:latin typeface="Constantia"/>
                          <a:cs typeface="Constantia"/>
                        </a:rPr>
                        <a:t>Depolama </a:t>
                      </a:r>
                      <a:r>
                        <a:rPr sz="1000" spc="-23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000" spc="-5" dirty="0">
                          <a:latin typeface="Constantia"/>
                          <a:cs typeface="Constantia"/>
                        </a:rPr>
                        <a:t>Alanı</a:t>
                      </a:r>
                      <a:endParaRPr sz="10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361315" marR="162560" indent="-189230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Constantia"/>
                          <a:cs typeface="Constantia"/>
                        </a:rPr>
                        <a:t>Topl</a:t>
                      </a:r>
                      <a:r>
                        <a:rPr sz="1000" dirty="0">
                          <a:latin typeface="Constantia"/>
                          <a:cs typeface="Constantia"/>
                        </a:rPr>
                        <a:t>anan</a:t>
                      </a:r>
                      <a:r>
                        <a:rPr sz="1000" spc="2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000" spc="-5" dirty="0">
                          <a:latin typeface="Constantia"/>
                          <a:cs typeface="Constantia"/>
                        </a:rPr>
                        <a:t>At</a:t>
                      </a:r>
                      <a:r>
                        <a:rPr sz="1000" dirty="0">
                          <a:latin typeface="Constantia"/>
                          <a:cs typeface="Constantia"/>
                        </a:rPr>
                        <a:t>ık  </a:t>
                      </a:r>
                      <a:r>
                        <a:rPr sz="1000" spc="-5" dirty="0">
                          <a:latin typeface="Constantia"/>
                          <a:cs typeface="Constantia"/>
                        </a:rPr>
                        <a:t>Miktarı</a:t>
                      </a:r>
                      <a:endParaRPr sz="1000">
                        <a:latin typeface="Constantia"/>
                        <a:cs typeface="Constantia"/>
                      </a:endParaRPr>
                    </a:p>
                    <a:p>
                      <a:pPr marL="1631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10" dirty="0">
                          <a:latin typeface="Constantia"/>
                          <a:cs typeface="Constantia"/>
                        </a:rPr>
                        <a:t>(….../…../2018 </a:t>
                      </a:r>
                      <a:r>
                        <a:rPr sz="1000" spc="-5" dirty="0">
                          <a:latin typeface="Constantia"/>
                          <a:cs typeface="Constantia"/>
                        </a:rPr>
                        <a:t>-</a:t>
                      </a:r>
                      <a:endParaRPr sz="1000">
                        <a:latin typeface="Constantia"/>
                        <a:cs typeface="Constantia"/>
                      </a:endParaRPr>
                    </a:p>
                    <a:p>
                      <a:pPr marL="201295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Constantia"/>
                          <a:cs typeface="Constantia"/>
                        </a:rPr>
                        <a:t>….../…../2018)</a:t>
                      </a:r>
                      <a:endParaRPr sz="10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050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79070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Constantia"/>
                          <a:cs typeface="Constantia"/>
                        </a:rPr>
                        <a:t>Yapıldı</a:t>
                      </a:r>
                      <a:endParaRPr sz="10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882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5" dirty="0">
                          <a:latin typeface="Constantia"/>
                          <a:cs typeface="Constantia"/>
                        </a:rPr>
                        <a:t>……..</a:t>
                      </a:r>
                      <a:r>
                        <a:rPr sz="1000" spc="-4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000" spc="-5" dirty="0">
                          <a:latin typeface="Constantia"/>
                          <a:cs typeface="Constantia"/>
                        </a:rPr>
                        <a:t>Kişi</a:t>
                      </a:r>
                      <a:endParaRPr sz="10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94945" marR="170815" indent="-17145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sz="1000" spc="-5" dirty="0"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000" dirty="0"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000" spc="-5" dirty="0">
                          <a:latin typeface="Constantia"/>
                          <a:cs typeface="Constantia"/>
                        </a:rPr>
                        <a:t>m</a:t>
                      </a:r>
                      <a:r>
                        <a:rPr sz="1000" spc="5" dirty="0"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000" dirty="0">
                          <a:latin typeface="Constantia"/>
                          <a:cs typeface="Constantia"/>
                        </a:rPr>
                        <a:t>n  </a:t>
                      </a:r>
                      <a:r>
                        <a:rPr sz="1000" spc="-5" dirty="0">
                          <a:latin typeface="Constantia"/>
                          <a:cs typeface="Constantia"/>
                        </a:rPr>
                        <a:t>Edildi</a:t>
                      </a:r>
                      <a:endParaRPr sz="10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38100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Constantia"/>
                          <a:cs typeface="Constantia"/>
                        </a:rPr>
                        <a:t>…..</a:t>
                      </a:r>
                      <a:r>
                        <a:rPr sz="1000" spc="-5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000" spc="-5" dirty="0">
                          <a:latin typeface="Constantia"/>
                          <a:cs typeface="Constantia"/>
                        </a:rPr>
                        <a:t>Set</a:t>
                      </a:r>
                      <a:endParaRPr sz="1000">
                        <a:latin typeface="Constantia"/>
                        <a:cs typeface="Constantia"/>
                      </a:endParaRPr>
                    </a:p>
                    <a:p>
                      <a:pPr marL="85090" marR="76200" indent="39370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Constantia"/>
                          <a:cs typeface="Constantia"/>
                        </a:rPr>
                        <a:t>…… </a:t>
                      </a:r>
                      <a:r>
                        <a:rPr sz="1000" spc="-24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000" spc="-5" dirty="0">
                          <a:latin typeface="Constantia"/>
                          <a:cs typeface="Constantia"/>
                        </a:rPr>
                        <a:t>Adet</a:t>
                      </a:r>
                      <a:endParaRPr sz="1000">
                        <a:latin typeface="Constantia"/>
                        <a:cs typeface="Constantia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33020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Constantia"/>
                          <a:cs typeface="Constantia"/>
                        </a:rPr>
                        <a:t>Temin</a:t>
                      </a:r>
                      <a:r>
                        <a:rPr sz="1000" spc="-4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000" spc="-5" dirty="0">
                          <a:latin typeface="Constantia"/>
                          <a:cs typeface="Constantia"/>
                        </a:rPr>
                        <a:t>Edildi</a:t>
                      </a:r>
                      <a:endParaRPr sz="10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84150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Constantia"/>
                          <a:cs typeface="Constantia"/>
                        </a:rPr>
                        <a:t>Yapıldı</a:t>
                      </a:r>
                      <a:endParaRPr sz="10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698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5" dirty="0">
                          <a:latin typeface="Constantia"/>
                          <a:cs typeface="Constantia"/>
                        </a:rPr>
                        <a:t>Plastik</a:t>
                      </a:r>
                      <a:endParaRPr sz="1000">
                        <a:latin typeface="Constantia"/>
                        <a:cs typeface="Constantia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5" dirty="0">
                          <a:latin typeface="Constantia"/>
                          <a:cs typeface="Constantia"/>
                        </a:rPr>
                        <a:t>……..</a:t>
                      </a:r>
                      <a:r>
                        <a:rPr sz="1000" spc="-5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000" spc="-5" dirty="0">
                          <a:latin typeface="Constantia"/>
                          <a:cs typeface="Constantia"/>
                        </a:rPr>
                        <a:t>Kg</a:t>
                      </a:r>
                      <a:endParaRPr sz="1000">
                        <a:latin typeface="Constantia"/>
                        <a:cs typeface="Constantia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92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6985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Constantia"/>
                          <a:cs typeface="Constantia"/>
                        </a:rPr>
                        <a:t>Kağıt</a:t>
                      </a:r>
                      <a:endParaRPr sz="1000">
                        <a:latin typeface="Constantia"/>
                        <a:cs typeface="Constantia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Constantia"/>
                          <a:cs typeface="Constantia"/>
                        </a:rPr>
                        <a:t>……..</a:t>
                      </a:r>
                      <a:r>
                        <a:rPr sz="1000" spc="-5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000" spc="-5" dirty="0">
                          <a:latin typeface="Constantia"/>
                          <a:cs typeface="Constantia"/>
                        </a:rPr>
                        <a:t>Kg</a:t>
                      </a:r>
                      <a:endParaRPr sz="1000">
                        <a:latin typeface="Constantia"/>
                        <a:cs typeface="Constantia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992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1430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Constantia"/>
                          <a:cs typeface="Constantia"/>
                        </a:rPr>
                        <a:t>Yapılmadı***</a:t>
                      </a:r>
                      <a:endParaRPr sz="10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7305" marR="20955" indent="150495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000" spc="-5" dirty="0">
                          <a:latin typeface="Constantia"/>
                          <a:cs typeface="Constantia"/>
                        </a:rPr>
                        <a:t>Temin </a:t>
                      </a:r>
                      <a:r>
                        <a:rPr sz="1000" dirty="0">
                          <a:latin typeface="Constantia"/>
                          <a:cs typeface="Constantia"/>
                        </a:rPr>
                        <a:t> E</a:t>
                      </a:r>
                      <a:r>
                        <a:rPr sz="1000" spc="-5" dirty="0"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000" dirty="0"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000" spc="-5" dirty="0">
                          <a:latin typeface="Constantia"/>
                          <a:cs typeface="Constantia"/>
                        </a:rPr>
                        <a:t>lm</a:t>
                      </a:r>
                      <a:r>
                        <a:rPr sz="1000" dirty="0"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000" spc="-5" dirty="0"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000" dirty="0"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000" spc="-5" dirty="0">
                          <a:latin typeface="Constantia"/>
                          <a:cs typeface="Constantia"/>
                        </a:rPr>
                        <a:t>***</a:t>
                      </a:r>
                      <a:endParaRPr sz="10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0325" marR="53340" indent="150495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000" spc="-5" dirty="0">
                          <a:latin typeface="Constantia"/>
                          <a:cs typeface="Constantia"/>
                        </a:rPr>
                        <a:t>Temin </a:t>
                      </a:r>
                      <a:r>
                        <a:rPr sz="1000" dirty="0">
                          <a:latin typeface="Constantia"/>
                          <a:cs typeface="Constantia"/>
                        </a:rPr>
                        <a:t> E</a:t>
                      </a:r>
                      <a:r>
                        <a:rPr sz="1000" spc="-5" dirty="0"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000" dirty="0"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000" spc="-5" dirty="0">
                          <a:latin typeface="Constantia"/>
                          <a:cs typeface="Constantia"/>
                        </a:rPr>
                        <a:t>lm</a:t>
                      </a:r>
                      <a:r>
                        <a:rPr sz="1000" dirty="0"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000" spc="-5" dirty="0"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000" dirty="0"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000" spc="-5" dirty="0">
                          <a:latin typeface="Constantia"/>
                          <a:cs typeface="Constantia"/>
                        </a:rPr>
                        <a:t>***</a:t>
                      </a:r>
                      <a:endParaRPr sz="10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6510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Constantia"/>
                          <a:cs typeface="Constantia"/>
                        </a:rPr>
                        <a:t>Yapılmadı***</a:t>
                      </a:r>
                      <a:endParaRPr sz="10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6985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Constantia"/>
                          <a:cs typeface="Constantia"/>
                        </a:rPr>
                        <a:t>Metal</a:t>
                      </a:r>
                      <a:endParaRPr sz="1000">
                        <a:latin typeface="Constantia"/>
                        <a:cs typeface="Constantia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Constantia"/>
                          <a:cs typeface="Constantia"/>
                        </a:rPr>
                        <a:t>……..</a:t>
                      </a:r>
                      <a:r>
                        <a:rPr sz="1000" spc="-5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000" spc="-5" dirty="0">
                          <a:latin typeface="Constantia"/>
                          <a:cs typeface="Constantia"/>
                        </a:rPr>
                        <a:t>Kg</a:t>
                      </a:r>
                      <a:endParaRPr sz="1000">
                        <a:latin typeface="Constantia"/>
                        <a:cs typeface="Constantia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0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6985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Constantia"/>
                          <a:cs typeface="Constantia"/>
                        </a:rPr>
                        <a:t>Cam</a:t>
                      </a:r>
                      <a:endParaRPr sz="1000">
                        <a:latin typeface="Constantia"/>
                        <a:cs typeface="Constantia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Constantia"/>
                          <a:cs typeface="Constantia"/>
                        </a:rPr>
                        <a:t>……..</a:t>
                      </a:r>
                      <a:r>
                        <a:rPr sz="1000" spc="-5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000" spc="-5" dirty="0">
                          <a:latin typeface="Constantia"/>
                          <a:cs typeface="Constantia"/>
                        </a:rPr>
                        <a:t>Kg</a:t>
                      </a:r>
                      <a:endParaRPr sz="1000">
                        <a:latin typeface="Constantia"/>
                        <a:cs typeface="Constantia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9958">
                <a:tc gridSpan="14">
                  <a:txBody>
                    <a:bodyPr/>
                    <a:lstStyle/>
                    <a:p>
                      <a:pPr marL="6350" marR="263525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000" spc="-5" dirty="0">
                          <a:latin typeface="Constantia"/>
                          <a:cs typeface="Constantia"/>
                        </a:rPr>
                        <a:t>*</a:t>
                      </a:r>
                      <a:r>
                        <a:rPr sz="100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000" spc="-5" dirty="0">
                          <a:latin typeface="Constantia"/>
                          <a:cs typeface="Constantia"/>
                        </a:rPr>
                        <a:t>=</a:t>
                      </a:r>
                      <a:r>
                        <a:rPr sz="1000" spc="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000" spc="-5" dirty="0">
                          <a:latin typeface="Constantia"/>
                          <a:cs typeface="Constantia"/>
                        </a:rPr>
                        <a:t>Aynı</a:t>
                      </a:r>
                      <a:r>
                        <a:rPr sz="1000" spc="3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000" spc="-10" dirty="0">
                          <a:latin typeface="Constantia"/>
                          <a:cs typeface="Constantia"/>
                        </a:rPr>
                        <a:t>Kuruma</a:t>
                      </a:r>
                      <a:r>
                        <a:rPr sz="1000" spc="1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000" dirty="0">
                          <a:latin typeface="Constantia"/>
                          <a:cs typeface="Constantia"/>
                        </a:rPr>
                        <a:t>ait </a:t>
                      </a:r>
                      <a:r>
                        <a:rPr sz="1000" spc="-5" dirty="0">
                          <a:latin typeface="Constantia"/>
                          <a:cs typeface="Constantia"/>
                        </a:rPr>
                        <a:t>farklı</a:t>
                      </a:r>
                      <a:r>
                        <a:rPr sz="1000" spc="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000" spc="-5" dirty="0">
                          <a:latin typeface="Constantia"/>
                          <a:cs typeface="Constantia"/>
                        </a:rPr>
                        <a:t>adreslerde</a:t>
                      </a:r>
                      <a:r>
                        <a:rPr sz="1000" spc="-2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000" spc="-10" dirty="0">
                          <a:latin typeface="Constantia"/>
                          <a:cs typeface="Constantia"/>
                        </a:rPr>
                        <a:t>bulunan</a:t>
                      </a:r>
                      <a:r>
                        <a:rPr sz="1000" spc="5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000" spc="-5" dirty="0">
                          <a:latin typeface="Constantia"/>
                          <a:cs typeface="Constantia"/>
                        </a:rPr>
                        <a:t>binalar</a:t>
                      </a:r>
                      <a:r>
                        <a:rPr sz="1000" spc="2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000" spc="-5" dirty="0">
                          <a:latin typeface="Constantia"/>
                          <a:cs typeface="Constantia"/>
                        </a:rPr>
                        <a:t>var</a:t>
                      </a:r>
                      <a:r>
                        <a:rPr sz="1000" spc="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000" dirty="0">
                          <a:latin typeface="Constantia"/>
                          <a:cs typeface="Constantia"/>
                        </a:rPr>
                        <a:t>ise</a:t>
                      </a:r>
                      <a:r>
                        <a:rPr sz="1000" spc="-5" dirty="0">
                          <a:latin typeface="Constantia"/>
                          <a:cs typeface="Constantia"/>
                        </a:rPr>
                        <a:t> her</a:t>
                      </a:r>
                      <a:r>
                        <a:rPr sz="1000" spc="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000" spc="-5" dirty="0">
                          <a:latin typeface="Constantia"/>
                          <a:cs typeface="Constantia"/>
                        </a:rPr>
                        <a:t>bir</a:t>
                      </a:r>
                      <a:r>
                        <a:rPr sz="1000" spc="1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000" spc="-5" dirty="0">
                          <a:latin typeface="Constantia"/>
                          <a:cs typeface="Constantia"/>
                        </a:rPr>
                        <a:t>adresteki bina</a:t>
                      </a:r>
                      <a:r>
                        <a:rPr sz="1000" spc="1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000" spc="-5" dirty="0">
                          <a:latin typeface="Constantia"/>
                          <a:cs typeface="Constantia"/>
                        </a:rPr>
                        <a:t>için</a:t>
                      </a:r>
                      <a:r>
                        <a:rPr sz="1000" spc="1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000" spc="-5" dirty="0">
                          <a:latin typeface="Constantia"/>
                          <a:cs typeface="Constantia"/>
                        </a:rPr>
                        <a:t>ayrı</a:t>
                      </a:r>
                      <a:r>
                        <a:rPr sz="1000" spc="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000" spc="-5" dirty="0">
                          <a:latin typeface="Constantia"/>
                          <a:cs typeface="Constantia"/>
                        </a:rPr>
                        <a:t>ayrı</a:t>
                      </a:r>
                      <a:r>
                        <a:rPr sz="1000" spc="2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000" spc="-5" dirty="0">
                          <a:latin typeface="Constantia"/>
                          <a:cs typeface="Constantia"/>
                        </a:rPr>
                        <a:t>tablo</a:t>
                      </a:r>
                      <a:r>
                        <a:rPr sz="1000" spc="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000" spc="-5" dirty="0">
                          <a:latin typeface="Constantia"/>
                          <a:cs typeface="Constantia"/>
                        </a:rPr>
                        <a:t>düzenlenecektir.</a:t>
                      </a:r>
                      <a:r>
                        <a:rPr sz="1000" spc="2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000" spc="5" dirty="0">
                          <a:latin typeface="Constantia"/>
                          <a:cs typeface="Constantia"/>
                        </a:rPr>
                        <a:t>Örnek:</a:t>
                      </a:r>
                      <a:r>
                        <a:rPr sz="1000" spc="1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000" spc="-10" dirty="0">
                          <a:latin typeface="Constantia"/>
                          <a:cs typeface="Constantia"/>
                        </a:rPr>
                        <a:t>Ana</a:t>
                      </a:r>
                      <a:r>
                        <a:rPr sz="100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000" spc="-5" dirty="0">
                          <a:latin typeface="Constantia"/>
                          <a:cs typeface="Constantia"/>
                        </a:rPr>
                        <a:t>bina,</a:t>
                      </a:r>
                      <a:r>
                        <a:rPr sz="1000" spc="2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000" spc="-5" dirty="0">
                          <a:latin typeface="Constantia"/>
                          <a:cs typeface="Constantia"/>
                        </a:rPr>
                        <a:t>Sosyal </a:t>
                      </a:r>
                      <a:r>
                        <a:rPr sz="100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000" spc="-5" dirty="0">
                          <a:latin typeface="Constantia"/>
                          <a:cs typeface="Constantia"/>
                        </a:rPr>
                        <a:t>Tesisler,</a:t>
                      </a:r>
                      <a:r>
                        <a:rPr sz="1000" spc="-3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000" spc="-10" dirty="0">
                          <a:latin typeface="Constantia"/>
                          <a:cs typeface="Constantia"/>
                        </a:rPr>
                        <a:t>Yurt</a:t>
                      </a:r>
                      <a:r>
                        <a:rPr sz="1000" spc="1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000" spc="-5" dirty="0">
                          <a:latin typeface="Constantia"/>
                          <a:cs typeface="Constantia"/>
                        </a:rPr>
                        <a:t>binası, Yemekhane, Fakülte, Yüksekokul</a:t>
                      </a:r>
                      <a:r>
                        <a:rPr sz="1000" spc="4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000" spc="-5" dirty="0">
                          <a:latin typeface="Constantia"/>
                          <a:cs typeface="Constantia"/>
                        </a:rPr>
                        <a:t>v.b.</a:t>
                      </a:r>
                      <a:endParaRPr sz="1000">
                        <a:latin typeface="Constantia"/>
                        <a:cs typeface="Constantia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0936">
                <a:tc gridSpan="14"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000" spc="-5" dirty="0">
                          <a:latin typeface="Constantia"/>
                          <a:cs typeface="Constantia"/>
                        </a:rPr>
                        <a:t>**</a:t>
                      </a:r>
                      <a:r>
                        <a:rPr sz="1000" spc="2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000" spc="-5" dirty="0">
                          <a:latin typeface="Constantia"/>
                          <a:cs typeface="Constantia"/>
                        </a:rPr>
                        <a:t>=</a:t>
                      </a:r>
                      <a:r>
                        <a:rPr sz="100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000" spc="-5" dirty="0">
                          <a:latin typeface="Constantia"/>
                          <a:cs typeface="Constantia"/>
                        </a:rPr>
                        <a:t>Örnek</a:t>
                      </a:r>
                      <a:r>
                        <a:rPr sz="1000" spc="3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000" spc="-5" dirty="0">
                          <a:latin typeface="Constantia"/>
                          <a:cs typeface="Constantia"/>
                        </a:rPr>
                        <a:t>uygulama</a:t>
                      </a:r>
                      <a:r>
                        <a:rPr sz="1000" spc="2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000" spc="-10" dirty="0">
                          <a:latin typeface="Constantia"/>
                          <a:cs typeface="Constantia"/>
                        </a:rPr>
                        <a:t>Müdürlüğümüze</a:t>
                      </a:r>
                      <a:r>
                        <a:rPr sz="1000" spc="6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000" dirty="0">
                          <a:latin typeface="Constantia"/>
                          <a:cs typeface="Constantia"/>
                        </a:rPr>
                        <a:t>ait</a:t>
                      </a:r>
                      <a:r>
                        <a:rPr sz="1000" spc="-5" dirty="0">
                          <a:latin typeface="Constantia"/>
                          <a:cs typeface="Constantia"/>
                        </a:rPr>
                        <a:t> Web</a:t>
                      </a:r>
                      <a:r>
                        <a:rPr sz="1000" spc="1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000" spc="-5" dirty="0">
                          <a:latin typeface="Constantia"/>
                          <a:cs typeface="Constantia"/>
                        </a:rPr>
                        <a:t>Sayfasında</a:t>
                      </a:r>
                      <a:r>
                        <a:rPr sz="1000" spc="1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000" spc="-10" dirty="0">
                          <a:latin typeface="Constantia"/>
                          <a:cs typeface="Constantia"/>
                        </a:rPr>
                        <a:t>ki</a:t>
                      </a:r>
                      <a:r>
                        <a:rPr sz="1000" spc="29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000" spc="-10" dirty="0">
                          <a:latin typeface="Constantia"/>
                          <a:cs typeface="Constantia"/>
                        </a:rPr>
                        <a:t>(https://afyon.csb.gov.tr/)</a:t>
                      </a:r>
                      <a:r>
                        <a:rPr sz="1000" spc="3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000" spc="-5" dirty="0">
                          <a:latin typeface="Constantia"/>
                          <a:cs typeface="Constantia"/>
                        </a:rPr>
                        <a:t>"Sıfır</a:t>
                      </a:r>
                      <a:r>
                        <a:rPr sz="1000" spc="2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000" spc="-5" dirty="0">
                          <a:latin typeface="Constantia"/>
                          <a:cs typeface="Constantia"/>
                        </a:rPr>
                        <a:t>Atık</a:t>
                      </a:r>
                      <a:r>
                        <a:rPr sz="1000" spc="1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000" spc="-5" dirty="0">
                          <a:latin typeface="Constantia"/>
                          <a:cs typeface="Constantia"/>
                        </a:rPr>
                        <a:t>Projesi"</a:t>
                      </a:r>
                      <a:r>
                        <a:rPr sz="1000" spc="1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000" spc="-5" dirty="0">
                          <a:latin typeface="Constantia"/>
                          <a:cs typeface="Constantia"/>
                        </a:rPr>
                        <a:t>menüsü</a:t>
                      </a:r>
                      <a:r>
                        <a:rPr sz="1000" spc="1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000" spc="-5" dirty="0">
                          <a:latin typeface="Constantia"/>
                          <a:cs typeface="Constantia"/>
                        </a:rPr>
                        <a:t>altında</a:t>
                      </a:r>
                      <a:r>
                        <a:rPr sz="1000" spc="1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000" spc="-5" dirty="0">
                          <a:latin typeface="Constantia"/>
                          <a:cs typeface="Constantia"/>
                        </a:rPr>
                        <a:t>yer</a:t>
                      </a:r>
                      <a:r>
                        <a:rPr sz="1000" spc="6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000" spc="-5" dirty="0">
                          <a:latin typeface="Constantia"/>
                          <a:cs typeface="Constantia"/>
                        </a:rPr>
                        <a:t>almaktadır.</a:t>
                      </a:r>
                      <a:endParaRPr sz="1000">
                        <a:latin typeface="Constantia"/>
                        <a:cs typeface="Constantia"/>
                      </a:endParaRPr>
                    </a:p>
                  </a:txBody>
                  <a:tcPr marL="0" marR="0" marT="11048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9978">
                <a:tc gridSpan="14"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000" spc="-10" dirty="0">
                          <a:latin typeface="Constantia"/>
                          <a:cs typeface="Constantia"/>
                        </a:rPr>
                        <a:t>***=</a:t>
                      </a:r>
                      <a:r>
                        <a:rPr sz="1000" spc="2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000" spc="-10" dirty="0">
                          <a:latin typeface="Constantia"/>
                          <a:cs typeface="Constantia"/>
                        </a:rPr>
                        <a:t>"Yapılmadı",</a:t>
                      </a:r>
                      <a:r>
                        <a:rPr sz="100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000" spc="-5" dirty="0">
                          <a:latin typeface="Constantia"/>
                          <a:cs typeface="Constantia"/>
                        </a:rPr>
                        <a:t>"Temin</a:t>
                      </a:r>
                      <a:r>
                        <a:rPr sz="1000" spc="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000" spc="-5" dirty="0">
                          <a:latin typeface="Constantia"/>
                          <a:cs typeface="Constantia"/>
                        </a:rPr>
                        <a:t>Edilmedi"</a:t>
                      </a:r>
                      <a:r>
                        <a:rPr sz="100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000" spc="-10" dirty="0">
                          <a:latin typeface="Constantia"/>
                          <a:cs typeface="Constantia"/>
                        </a:rPr>
                        <a:t>durumunun</a:t>
                      </a:r>
                      <a:r>
                        <a:rPr sz="1000" spc="7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000" spc="-5" dirty="0">
                          <a:latin typeface="Constantia"/>
                          <a:cs typeface="Constantia"/>
                        </a:rPr>
                        <a:t>işaretlenmesi</a:t>
                      </a:r>
                      <a:r>
                        <a:rPr sz="1000" spc="-1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000" spc="-5" dirty="0">
                          <a:latin typeface="Constantia"/>
                          <a:cs typeface="Constantia"/>
                        </a:rPr>
                        <a:t>halinde, tablo</a:t>
                      </a:r>
                      <a:r>
                        <a:rPr sz="1000" spc="1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000" spc="-5" dirty="0">
                          <a:latin typeface="Constantia"/>
                          <a:cs typeface="Constantia"/>
                        </a:rPr>
                        <a:t>altına</a:t>
                      </a:r>
                      <a:r>
                        <a:rPr sz="1000" spc="1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000" spc="-5" dirty="0">
                          <a:latin typeface="Constantia"/>
                          <a:cs typeface="Constantia"/>
                        </a:rPr>
                        <a:t>"AÇIKLAMA"</a:t>
                      </a:r>
                      <a:r>
                        <a:rPr sz="1000" spc="3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000" spc="-5" dirty="0">
                          <a:latin typeface="Constantia"/>
                          <a:cs typeface="Constantia"/>
                        </a:rPr>
                        <a:t>başlığı</a:t>
                      </a:r>
                      <a:r>
                        <a:rPr sz="1000" spc="1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000" spc="-5" dirty="0">
                          <a:latin typeface="Constantia"/>
                          <a:cs typeface="Constantia"/>
                        </a:rPr>
                        <a:t>eklenmeli</a:t>
                      </a:r>
                      <a:r>
                        <a:rPr sz="1000" spc="1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000" spc="-5" dirty="0">
                          <a:latin typeface="Constantia"/>
                          <a:cs typeface="Constantia"/>
                        </a:rPr>
                        <a:t>ve</a:t>
                      </a:r>
                      <a:r>
                        <a:rPr sz="1000" spc="1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000" spc="-5" dirty="0">
                          <a:latin typeface="Constantia"/>
                          <a:cs typeface="Constantia"/>
                        </a:rPr>
                        <a:t>bu</a:t>
                      </a:r>
                      <a:r>
                        <a:rPr sz="1000" spc="1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000" spc="-5" dirty="0">
                          <a:latin typeface="Constantia"/>
                          <a:cs typeface="Constantia"/>
                        </a:rPr>
                        <a:t>başlık</a:t>
                      </a:r>
                      <a:r>
                        <a:rPr sz="1000" spc="1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000" dirty="0">
                          <a:latin typeface="Constantia"/>
                          <a:cs typeface="Constantia"/>
                        </a:rPr>
                        <a:t>altında</a:t>
                      </a:r>
                      <a:r>
                        <a:rPr sz="1000" spc="1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000" spc="-5" dirty="0">
                          <a:latin typeface="Constantia"/>
                          <a:cs typeface="Constantia"/>
                        </a:rPr>
                        <a:t>gerekçe</a:t>
                      </a:r>
                      <a:endParaRPr sz="1000">
                        <a:latin typeface="Constantia"/>
                        <a:cs typeface="Constantia"/>
                      </a:endParaRPr>
                    </a:p>
                    <a:p>
                      <a:pPr marL="6350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Constantia"/>
                          <a:cs typeface="Constantia"/>
                        </a:rPr>
                        <a:t>belirtilmelidir.</a:t>
                      </a:r>
                      <a:endParaRPr sz="1000">
                        <a:latin typeface="Constantia"/>
                        <a:cs typeface="Constanti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46"/>
              <a:ext cx="9143999" cy="10274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0007" y="0"/>
              <a:ext cx="4743992" cy="600077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859027" y="731342"/>
            <a:ext cx="152019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solidFill>
                  <a:srgbClr val="FFFFFF"/>
                </a:solidFill>
                <a:latin typeface="Times New Roman"/>
                <a:cs typeface="Times New Roman"/>
              </a:rPr>
              <a:t>PROJE</a:t>
            </a:r>
            <a:r>
              <a:rPr sz="3000" b="1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b="1" dirty="0">
                <a:solidFill>
                  <a:srgbClr val="FFFFFF"/>
                </a:solidFill>
                <a:latin typeface="Times New Roman"/>
                <a:cs typeface="Times New Roman"/>
              </a:rPr>
              <a:t>İ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955613" y="731342"/>
            <a:ext cx="244030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SAĞLANACA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411649" y="731342"/>
            <a:ext cx="83058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solidFill>
                  <a:srgbClr val="FFFFFF"/>
                </a:solidFill>
                <a:latin typeface="Times New Roman"/>
                <a:cs typeface="Times New Roman"/>
              </a:rPr>
              <a:t>LAR</a:t>
            </a:r>
            <a:endParaRPr sz="300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-749" y="0"/>
            <a:ext cx="9145511" cy="685799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437" y="980694"/>
            <a:ext cx="9084945" cy="5877560"/>
            <a:chOff x="59437" y="980694"/>
            <a:chExt cx="9084945" cy="58775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75332" y="1315212"/>
              <a:ext cx="6696456" cy="118719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22576" y="1353312"/>
              <a:ext cx="6669024" cy="120853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339720" y="1340739"/>
              <a:ext cx="6567805" cy="1059180"/>
            </a:xfrm>
            <a:custGeom>
              <a:avLst/>
              <a:gdLst/>
              <a:ahLst/>
              <a:cxnLst/>
              <a:rect l="l" t="t" r="r" b="b"/>
              <a:pathLst>
                <a:path w="6567805" h="1059180">
                  <a:moveTo>
                    <a:pt x="6391021" y="0"/>
                  </a:moveTo>
                  <a:lnTo>
                    <a:pt x="176530" y="0"/>
                  </a:lnTo>
                  <a:lnTo>
                    <a:pt x="129587" y="6302"/>
                  </a:lnTo>
                  <a:lnTo>
                    <a:pt x="87413" y="24092"/>
                  </a:lnTo>
                  <a:lnTo>
                    <a:pt x="51688" y="51689"/>
                  </a:lnTo>
                  <a:lnTo>
                    <a:pt x="24092" y="87413"/>
                  </a:lnTo>
                  <a:lnTo>
                    <a:pt x="6302" y="129587"/>
                  </a:lnTo>
                  <a:lnTo>
                    <a:pt x="0" y="176530"/>
                  </a:lnTo>
                  <a:lnTo>
                    <a:pt x="0" y="882269"/>
                  </a:lnTo>
                  <a:lnTo>
                    <a:pt x="6302" y="929211"/>
                  </a:lnTo>
                  <a:lnTo>
                    <a:pt x="24092" y="971385"/>
                  </a:lnTo>
                  <a:lnTo>
                    <a:pt x="51688" y="1007110"/>
                  </a:lnTo>
                  <a:lnTo>
                    <a:pt x="87413" y="1034706"/>
                  </a:lnTo>
                  <a:lnTo>
                    <a:pt x="129587" y="1052496"/>
                  </a:lnTo>
                  <a:lnTo>
                    <a:pt x="176530" y="1058799"/>
                  </a:lnTo>
                  <a:lnTo>
                    <a:pt x="6391021" y="1058799"/>
                  </a:lnTo>
                  <a:lnTo>
                    <a:pt x="6437963" y="1052496"/>
                  </a:lnTo>
                  <a:lnTo>
                    <a:pt x="6480137" y="1034706"/>
                  </a:lnTo>
                  <a:lnTo>
                    <a:pt x="6515861" y="1007110"/>
                  </a:lnTo>
                  <a:lnTo>
                    <a:pt x="6543458" y="971385"/>
                  </a:lnTo>
                  <a:lnTo>
                    <a:pt x="6561248" y="929211"/>
                  </a:lnTo>
                  <a:lnTo>
                    <a:pt x="6567551" y="882269"/>
                  </a:lnTo>
                  <a:lnTo>
                    <a:pt x="6567551" y="176530"/>
                  </a:lnTo>
                  <a:lnTo>
                    <a:pt x="6561248" y="129587"/>
                  </a:lnTo>
                  <a:lnTo>
                    <a:pt x="6543458" y="87413"/>
                  </a:lnTo>
                  <a:lnTo>
                    <a:pt x="6515861" y="51688"/>
                  </a:lnTo>
                  <a:lnTo>
                    <a:pt x="6480137" y="24092"/>
                  </a:lnTo>
                  <a:lnTo>
                    <a:pt x="6437963" y="6302"/>
                  </a:lnTo>
                  <a:lnTo>
                    <a:pt x="639102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339720" y="1340739"/>
              <a:ext cx="6567805" cy="1059180"/>
            </a:xfrm>
            <a:custGeom>
              <a:avLst/>
              <a:gdLst/>
              <a:ahLst/>
              <a:cxnLst/>
              <a:rect l="l" t="t" r="r" b="b"/>
              <a:pathLst>
                <a:path w="6567805" h="1059180">
                  <a:moveTo>
                    <a:pt x="0" y="176530"/>
                  </a:moveTo>
                  <a:lnTo>
                    <a:pt x="6302" y="129587"/>
                  </a:lnTo>
                  <a:lnTo>
                    <a:pt x="24092" y="87413"/>
                  </a:lnTo>
                  <a:lnTo>
                    <a:pt x="51688" y="51689"/>
                  </a:lnTo>
                  <a:lnTo>
                    <a:pt x="87413" y="24092"/>
                  </a:lnTo>
                  <a:lnTo>
                    <a:pt x="129587" y="6302"/>
                  </a:lnTo>
                  <a:lnTo>
                    <a:pt x="176530" y="0"/>
                  </a:lnTo>
                  <a:lnTo>
                    <a:pt x="6391021" y="0"/>
                  </a:lnTo>
                  <a:lnTo>
                    <a:pt x="6437963" y="6302"/>
                  </a:lnTo>
                  <a:lnTo>
                    <a:pt x="6480137" y="24092"/>
                  </a:lnTo>
                  <a:lnTo>
                    <a:pt x="6515861" y="51688"/>
                  </a:lnTo>
                  <a:lnTo>
                    <a:pt x="6543458" y="87413"/>
                  </a:lnTo>
                  <a:lnTo>
                    <a:pt x="6561248" y="129587"/>
                  </a:lnTo>
                  <a:lnTo>
                    <a:pt x="6567551" y="176530"/>
                  </a:lnTo>
                  <a:lnTo>
                    <a:pt x="6567551" y="882269"/>
                  </a:lnTo>
                  <a:lnTo>
                    <a:pt x="6561248" y="929211"/>
                  </a:lnTo>
                  <a:lnTo>
                    <a:pt x="6543458" y="971385"/>
                  </a:lnTo>
                  <a:lnTo>
                    <a:pt x="6515861" y="1007110"/>
                  </a:lnTo>
                  <a:lnTo>
                    <a:pt x="6480137" y="1034706"/>
                  </a:lnTo>
                  <a:lnTo>
                    <a:pt x="6437963" y="1052496"/>
                  </a:lnTo>
                  <a:lnTo>
                    <a:pt x="6391021" y="1058799"/>
                  </a:lnTo>
                  <a:lnTo>
                    <a:pt x="176530" y="1058799"/>
                  </a:lnTo>
                  <a:lnTo>
                    <a:pt x="129587" y="1052496"/>
                  </a:lnTo>
                  <a:lnTo>
                    <a:pt x="87413" y="1034706"/>
                  </a:lnTo>
                  <a:lnTo>
                    <a:pt x="51688" y="1007110"/>
                  </a:lnTo>
                  <a:lnTo>
                    <a:pt x="24092" y="971385"/>
                  </a:lnTo>
                  <a:lnTo>
                    <a:pt x="6302" y="929211"/>
                  </a:lnTo>
                  <a:lnTo>
                    <a:pt x="0" y="882269"/>
                  </a:lnTo>
                  <a:lnTo>
                    <a:pt x="0" y="176530"/>
                  </a:lnTo>
                  <a:close/>
                </a:path>
              </a:pathLst>
            </a:custGeom>
            <a:ln w="9524">
              <a:solidFill>
                <a:srgbClr val="039A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437" y="2610611"/>
              <a:ext cx="7601711" cy="118262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3380" y="2449068"/>
              <a:ext cx="7048500" cy="160477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24038" y="2636901"/>
              <a:ext cx="7472680" cy="1054735"/>
            </a:xfrm>
            <a:custGeom>
              <a:avLst/>
              <a:gdLst/>
              <a:ahLst/>
              <a:cxnLst/>
              <a:rect l="l" t="t" r="r" b="b"/>
              <a:pathLst>
                <a:path w="7472680" h="1054735">
                  <a:moveTo>
                    <a:pt x="7296571" y="0"/>
                  </a:moveTo>
                  <a:lnTo>
                    <a:pt x="175757" y="0"/>
                  </a:lnTo>
                  <a:lnTo>
                    <a:pt x="129035" y="6281"/>
                  </a:lnTo>
                  <a:lnTo>
                    <a:pt x="87050" y="24007"/>
                  </a:lnTo>
                  <a:lnTo>
                    <a:pt x="51479" y="51498"/>
                  </a:lnTo>
                  <a:lnTo>
                    <a:pt x="23996" y="87074"/>
                  </a:lnTo>
                  <a:lnTo>
                    <a:pt x="6278" y="129057"/>
                  </a:lnTo>
                  <a:lnTo>
                    <a:pt x="0" y="175768"/>
                  </a:lnTo>
                  <a:lnTo>
                    <a:pt x="0" y="878713"/>
                  </a:lnTo>
                  <a:lnTo>
                    <a:pt x="6278" y="925467"/>
                  </a:lnTo>
                  <a:lnTo>
                    <a:pt x="23996" y="967462"/>
                  </a:lnTo>
                  <a:lnTo>
                    <a:pt x="51479" y="1003030"/>
                  </a:lnTo>
                  <a:lnTo>
                    <a:pt x="87050" y="1030501"/>
                  </a:lnTo>
                  <a:lnTo>
                    <a:pt x="129035" y="1048208"/>
                  </a:lnTo>
                  <a:lnTo>
                    <a:pt x="175757" y="1054481"/>
                  </a:lnTo>
                  <a:lnTo>
                    <a:pt x="7296571" y="1054481"/>
                  </a:lnTo>
                  <a:lnTo>
                    <a:pt x="7343281" y="1048208"/>
                  </a:lnTo>
                  <a:lnTo>
                    <a:pt x="7385264" y="1030501"/>
                  </a:lnTo>
                  <a:lnTo>
                    <a:pt x="7420841" y="1003030"/>
                  </a:lnTo>
                  <a:lnTo>
                    <a:pt x="7448331" y="967462"/>
                  </a:lnTo>
                  <a:lnTo>
                    <a:pt x="7466057" y="925467"/>
                  </a:lnTo>
                  <a:lnTo>
                    <a:pt x="7472339" y="878713"/>
                  </a:lnTo>
                  <a:lnTo>
                    <a:pt x="7472339" y="175768"/>
                  </a:lnTo>
                  <a:lnTo>
                    <a:pt x="7466057" y="129057"/>
                  </a:lnTo>
                  <a:lnTo>
                    <a:pt x="7448331" y="87074"/>
                  </a:lnTo>
                  <a:lnTo>
                    <a:pt x="7420841" y="51498"/>
                  </a:lnTo>
                  <a:lnTo>
                    <a:pt x="7385264" y="24007"/>
                  </a:lnTo>
                  <a:lnTo>
                    <a:pt x="7343281" y="6281"/>
                  </a:lnTo>
                  <a:lnTo>
                    <a:pt x="7296571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4038" y="2636901"/>
              <a:ext cx="7472680" cy="1054735"/>
            </a:xfrm>
            <a:custGeom>
              <a:avLst/>
              <a:gdLst/>
              <a:ahLst/>
              <a:cxnLst/>
              <a:rect l="l" t="t" r="r" b="b"/>
              <a:pathLst>
                <a:path w="7472680" h="1054735">
                  <a:moveTo>
                    <a:pt x="0" y="175768"/>
                  </a:moveTo>
                  <a:lnTo>
                    <a:pt x="6278" y="129057"/>
                  </a:lnTo>
                  <a:lnTo>
                    <a:pt x="23996" y="87074"/>
                  </a:lnTo>
                  <a:lnTo>
                    <a:pt x="51479" y="51498"/>
                  </a:lnTo>
                  <a:lnTo>
                    <a:pt x="87050" y="24007"/>
                  </a:lnTo>
                  <a:lnTo>
                    <a:pt x="129035" y="6281"/>
                  </a:lnTo>
                  <a:lnTo>
                    <a:pt x="175757" y="0"/>
                  </a:lnTo>
                  <a:lnTo>
                    <a:pt x="7296571" y="0"/>
                  </a:lnTo>
                  <a:lnTo>
                    <a:pt x="7343281" y="6281"/>
                  </a:lnTo>
                  <a:lnTo>
                    <a:pt x="7385264" y="24007"/>
                  </a:lnTo>
                  <a:lnTo>
                    <a:pt x="7420841" y="51498"/>
                  </a:lnTo>
                  <a:lnTo>
                    <a:pt x="7448331" y="87074"/>
                  </a:lnTo>
                  <a:lnTo>
                    <a:pt x="7466057" y="129057"/>
                  </a:lnTo>
                  <a:lnTo>
                    <a:pt x="7472339" y="175768"/>
                  </a:lnTo>
                  <a:lnTo>
                    <a:pt x="7472339" y="878713"/>
                  </a:lnTo>
                  <a:lnTo>
                    <a:pt x="7466057" y="925467"/>
                  </a:lnTo>
                  <a:lnTo>
                    <a:pt x="7448331" y="967462"/>
                  </a:lnTo>
                  <a:lnTo>
                    <a:pt x="7420841" y="1003030"/>
                  </a:lnTo>
                  <a:lnTo>
                    <a:pt x="7385264" y="1030501"/>
                  </a:lnTo>
                  <a:lnTo>
                    <a:pt x="7343281" y="1048208"/>
                  </a:lnTo>
                  <a:lnTo>
                    <a:pt x="7296571" y="1054481"/>
                  </a:lnTo>
                  <a:lnTo>
                    <a:pt x="175757" y="1054481"/>
                  </a:lnTo>
                  <a:lnTo>
                    <a:pt x="129035" y="1048208"/>
                  </a:lnTo>
                  <a:lnTo>
                    <a:pt x="87050" y="1030501"/>
                  </a:lnTo>
                  <a:lnTo>
                    <a:pt x="51479" y="1003030"/>
                  </a:lnTo>
                  <a:lnTo>
                    <a:pt x="23996" y="967462"/>
                  </a:lnTo>
                  <a:lnTo>
                    <a:pt x="6278" y="925467"/>
                  </a:lnTo>
                  <a:lnTo>
                    <a:pt x="0" y="878713"/>
                  </a:lnTo>
                  <a:lnTo>
                    <a:pt x="0" y="175768"/>
                  </a:lnTo>
                  <a:close/>
                </a:path>
              </a:pathLst>
            </a:custGeom>
            <a:ln w="9524">
              <a:solidFill>
                <a:srgbClr val="0073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82852" y="3834383"/>
              <a:ext cx="7580376" cy="205130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03247" y="3909060"/>
              <a:ext cx="7412735" cy="200101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47622" y="3861054"/>
              <a:ext cx="7452106" cy="1921611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547622" y="3861054"/>
              <a:ext cx="7452359" cy="1922145"/>
            </a:xfrm>
            <a:custGeom>
              <a:avLst/>
              <a:gdLst/>
              <a:ahLst/>
              <a:cxnLst/>
              <a:rect l="l" t="t" r="r" b="b"/>
              <a:pathLst>
                <a:path w="7452359" h="1922145">
                  <a:moveTo>
                    <a:pt x="0" y="320294"/>
                  </a:moveTo>
                  <a:lnTo>
                    <a:pt x="3472" y="272959"/>
                  </a:lnTo>
                  <a:lnTo>
                    <a:pt x="13559" y="227782"/>
                  </a:lnTo>
                  <a:lnTo>
                    <a:pt x="29766" y="185258"/>
                  </a:lnTo>
                  <a:lnTo>
                    <a:pt x="51596" y="145882"/>
                  </a:lnTo>
                  <a:lnTo>
                    <a:pt x="78556" y="110150"/>
                  </a:lnTo>
                  <a:lnTo>
                    <a:pt x="110150" y="78556"/>
                  </a:lnTo>
                  <a:lnTo>
                    <a:pt x="145882" y="51596"/>
                  </a:lnTo>
                  <a:lnTo>
                    <a:pt x="185258" y="29766"/>
                  </a:lnTo>
                  <a:lnTo>
                    <a:pt x="227782" y="13559"/>
                  </a:lnTo>
                  <a:lnTo>
                    <a:pt x="272959" y="3472"/>
                  </a:lnTo>
                  <a:lnTo>
                    <a:pt x="320294" y="0"/>
                  </a:lnTo>
                  <a:lnTo>
                    <a:pt x="7131811" y="0"/>
                  </a:lnTo>
                  <a:lnTo>
                    <a:pt x="7179146" y="3472"/>
                  </a:lnTo>
                  <a:lnTo>
                    <a:pt x="7224323" y="13559"/>
                  </a:lnTo>
                  <a:lnTo>
                    <a:pt x="7266847" y="29766"/>
                  </a:lnTo>
                  <a:lnTo>
                    <a:pt x="7306223" y="51596"/>
                  </a:lnTo>
                  <a:lnTo>
                    <a:pt x="7341955" y="78556"/>
                  </a:lnTo>
                  <a:lnTo>
                    <a:pt x="7373549" y="110150"/>
                  </a:lnTo>
                  <a:lnTo>
                    <a:pt x="7400509" y="145882"/>
                  </a:lnTo>
                  <a:lnTo>
                    <a:pt x="7422339" y="185258"/>
                  </a:lnTo>
                  <a:lnTo>
                    <a:pt x="7438546" y="227782"/>
                  </a:lnTo>
                  <a:lnTo>
                    <a:pt x="7448633" y="272959"/>
                  </a:lnTo>
                  <a:lnTo>
                    <a:pt x="7452106" y="320294"/>
                  </a:lnTo>
                  <a:lnTo>
                    <a:pt x="7452106" y="1601343"/>
                  </a:lnTo>
                  <a:lnTo>
                    <a:pt x="7448633" y="1648668"/>
                  </a:lnTo>
                  <a:lnTo>
                    <a:pt x="7438546" y="1693838"/>
                  </a:lnTo>
                  <a:lnTo>
                    <a:pt x="7422339" y="1736357"/>
                  </a:lnTo>
                  <a:lnTo>
                    <a:pt x="7400509" y="1775729"/>
                  </a:lnTo>
                  <a:lnTo>
                    <a:pt x="7373549" y="1811460"/>
                  </a:lnTo>
                  <a:lnTo>
                    <a:pt x="7341955" y="1843052"/>
                  </a:lnTo>
                  <a:lnTo>
                    <a:pt x="7306223" y="1870012"/>
                  </a:lnTo>
                  <a:lnTo>
                    <a:pt x="7266847" y="1891843"/>
                  </a:lnTo>
                  <a:lnTo>
                    <a:pt x="7224323" y="1908051"/>
                  </a:lnTo>
                  <a:lnTo>
                    <a:pt x="7179146" y="1918138"/>
                  </a:lnTo>
                  <a:lnTo>
                    <a:pt x="7131811" y="1921611"/>
                  </a:lnTo>
                  <a:lnTo>
                    <a:pt x="320294" y="1921611"/>
                  </a:lnTo>
                  <a:lnTo>
                    <a:pt x="272959" y="1918138"/>
                  </a:lnTo>
                  <a:lnTo>
                    <a:pt x="227782" y="1908051"/>
                  </a:lnTo>
                  <a:lnTo>
                    <a:pt x="185258" y="1891843"/>
                  </a:lnTo>
                  <a:lnTo>
                    <a:pt x="145882" y="1870012"/>
                  </a:lnTo>
                  <a:lnTo>
                    <a:pt x="110150" y="1843052"/>
                  </a:lnTo>
                  <a:lnTo>
                    <a:pt x="78556" y="1811460"/>
                  </a:lnTo>
                  <a:lnTo>
                    <a:pt x="51596" y="1775729"/>
                  </a:lnTo>
                  <a:lnTo>
                    <a:pt x="29766" y="1736357"/>
                  </a:lnTo>
                  <a:lnTo>
                    <a:pt x="13559" y="1693838"/>
                  </a:lnTo>
                  <a:lnTo>
                    <a:pt x="3472" y="1648668"/>
                  </a:lnTo>
                  <a:lnTo>
                    <a:pt x="0" y="1601343"/>
                  </a:lnTo>
                  <a:lnTo>
                    <a:pt x="0" y="320294"/>
                  </a:lnTo>
                  <a:close/>
                </a:path>
              </a:pathLst>
            </a:custGeom>
            <a:ln w="9525">
              <a:solidFill>
                <a:srgbClr val="039A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99159" y="980694"/>
              <a:ext cx="1185494" cy="184785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612507" y="2636901"/>
              <a:ext cx="1055077" cy="129679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16865" y="4221098"/>
              <a:ext cx="1194485" cy="147007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623047" y="6728458"/>
              <a:ext cx="1520952" cy="12953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956422" y="5641644"/>
              <a:ext cx="976122" cy="117678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04216" y="5826250"/>
              <a:ext cx="7600188" cy="103174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41731" y="5821678"/>
              <a:ext cx="7502652" cy="1036319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268058" y="5852604"/>
              <a:ext cx="7472680" cy="961390"/>
            </a:xfrm>
            <a:custGeom>
              <a:avLst/>
              <a:gdLst/>
              <a:ahLst/>
              <a:cxnLst/>
              <a:rect l="l" t="t" r="r" b="b"/>
              <a:pathLst>
                <a:path w="7472680" h="961390">
                  <a:moveTo>
                    <a:pt x="7312190" y="0"/>
                  </a:moveTo>
                  <a:lnTo>
                    <a:pt x="160134" y="0"/>
                  </a:lnTo>
                  <a:lnTo>
                    <a:pt x="109518" y="8163"/>
                  </a:lnTo>
                  <a:lnTo>
                    <a:pt x="65559" y="30895"/>
                  </a:lnTo>
                  <a:lnTo>
                    <a:pt x="30895" y="65559"/>
                  </a:lnTo>
                  <a:lnTo>
                    <a:pt x="8163" y="109518"/>
                  </a:lnTo>
                  <a:lnTo>
                    <a:pt x="0" y="160134"/>
                  </a:lnTo>
                  <a:lnTo>
                    <a:pt x="0" y="800646"/>
                  </a:lnTo>
                  <a:lnTo>
                    <a:pt x="8163" y="851256"/>
                  </a:lnTo>
                  <a:lnTo>
                    <a:pt x="30895" y="895212"/>
                  </a:lnTo>
                  <a:lnTo>
                    <a:pt x="65559" y="929875"/>
                  </a:lnTo>
                  <a:lnTo>
                    <a:pt x="109518" y="952607"/>
                  </a:lnTo>
                  <a:lnTo>
                    <a:pt x="160134" y="960771"/>
                  </a:lnTo>
                  <a:lnTo>
                    <a:pt x="7312190" y="960771"/>
                  </a:lnTo>
                  <a:lnTo>
                    <a:pt x="7362787" y="952607"/>
                  </a:lnTo>
                  <a:lnTo>
                    <a:pt x="7406747" y="929875"/>
                  </a:lnTo>
                  <a:lnTo>
                    <a:pt x="7441422" y="895212"/>
                  </a:lnTo>
                  <a:lnTo>
                    <a:pt x="7464167" y="851256"/>
                  </a:lnTo>
                  <a:lnTo>
                    <a:pt x="7472337" y="800646"/>
                  </a:lnTo>
                  <a:lnTo>
                    <a:pt x="7472337" y="160134"/>
                  </a:lnTo>
                  <a:lnTo>
                    <a:pt x="7464167" y="109518"/>
                  </a:lnTo>
                  <a:lnTo>
                    <a:pt x="7441422" y="65559"/>
                  </a:lnTo>
                  <a:lnTo>
                    <a:pt x="7406747" y="30895"/>
                  </a:lnTo>
                  <a:lnTo>
                    <a:pt x="7362787" y="8163"/>
                  </a:lnTo>
                  <a:lnTo>
                    <a:pt x="7312190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68058" y="5852604"/>
              <a:ext cx="7472680" cy="961390"/>
            </a:xfrm>
            <a:custGeom>
              <a:avLst/>
              <a:gdLst/>
              <a:ahLst/>
              <a:cxnLst/>
              <a:rect l="l" t="t" r="r" b="b"/>
              <a:pathLst>
                <a:path w="7472680" h="961390">
                  <a:moveTo>
                    <a:pt x="0" y="160134"/>
                  </a:moveTo>
                  <a:lnTo>
                    <a:pt x="8163" y="109518"/>
                  </a:lnTo>
                  <a:lnTo>
                    <a:pt x="30895" y="65559"/>
                  </a:lnTo>
                  <a:lnTo>
                    <a:pt x="65559" y="30895"/>
                  </a:lnTo>
                  <a:lnTo>
                    <a:pt x="109518" y="8163"/>
                  </a:lnTo>
                  <a:lnTo>
                    <a:pt x="160134" y="0"/>
                  </a:lnTo>
                  <a:lnTo>
                    <a:pt x="7312190" y="0"/>
                  </a:lnTo>
                  <a:lnTo>
                    <a:pt x="7362787" y="8163"/>
                  </a:lnTo>
                  <a:lnTo>
                    <a:pt x="7406747" y="30895"/>
                  </a:lnTo>
                  <a:lnTo>
                    <a:pt x="7441422" y="65559"/>
                  </a:lnTo>
                  <a:lnTo>
                    <a:pt x="7464167" y="109518"/>
                  </a:lnTo>
                  <a:lnTo>
                    <a:pt x="7472337" y="160134"/>
                  </a:lnTo>
                  <a:lnTo>
                    <a:pt x="7472337" y="800646"/>
                  </a:lnTo>
                  <a:lnTo>
                    <a:pt x="7464167" y="851256"/>
                  </a:lnTo>
                  <a:lnTo>
                    <a:pt x="7441422" y="895212"/>
                  </a:lnTo>
                  <a:lnTo>
                    <a:pt x="7406747" y="929875"/>
                  </a:lnTo>
                  <a:lnTo>
                    <a:pt x="7362787" y="952607"/>
                  </a:lnTo>
                  <a:lnTo>
                    <a:pt x="7312190" y="960771"/>
                  </a:lnTo>
                  <a:lnTo>
                    <a:pt x="160134" y="960771"/>
                  </a:lnTo>
                  <a:lnTo>
                    <a:pt x="109518" y="952607"/>
                  </a:lnTo>
                  <a:lnTo>
                    <a:pt x="65559" y="929875"/>
                  </a:lnTo>
                  <a:lnTo>
                    <a:pt x="30895" y="895212"/>
                  </a:lnTo>
                  <a:lnTo>
                    <a:pt x="8163" y="851256"/>
                  </a:lnTo>
                  <a:lnTo>
                    <a:pt x="0" y="800646"/>
                  </a:lnTo>
                  <a:lnTo>
                    <a:pt x="0" y="160134"/>
                  </a:lnTo>
                  <a:close/>
                </a:path>
              </a:pathLst>
            </a:custGeom>
            <a:ln w="9525">
              <a:solidFill>
                <a:srgbClr val="0073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386283" y="1440307"/>
            <a:ext cx="8310245" cy="52876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202305" marR="20320" indent="-1007744">
              <a:lnSpc>
                <a:spcPct val="100000"/>
              </a:lnSpc>
              <a:spcBef>
                <a:spcPts val="105"/>
              </a:spcBef>
            </a:pPr>
            <a:r>
              <a:rPr sz="2600" b="1" spc="-10" dirty="0">
                <a:solidFill>
                  <a:srgbClr val="FFFFFF"/>
                </a:solidFill>
                <a:latin typeface="Constantia"/>
                <a:cs typeface="Constantia"/>
              </a:rPr>
              <a:t>Büyük</a:t>
            </a:r>
            <a:r>
              <a:rPr sz="2600" b="1" spc="-3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dirty="0">
                <a:solidFill>
                  <a:srgbClr val="FFFFFF"/>
                </a:solidFill>
                <a:latin typeface="Constantia"/>
                <a:cs typeface="Constantia"/>
              </a:rPr>
              <a:t>bir</a:t>
            </a:r>
            <a:r>
              <a:rPr sz="2600" b="1" spc="-9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spc="-15" dirty="0">
                <a:solidFill>
                  <a:srgbClr val="FFFFFF"/>
                </a:solidFill>
                <a:latin typeface="Constantia"/>
                <a:cs typeface="Constantia"/>
              </a:rPr>
              <a:t>kayın</a:t>
            </a:r>
            <a:r>
              <a:rPr sz="2600" b="1" spc="-10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Constantia"/>
                <a:cs typeface="Constantia"/>
              </a:rPr>
              <a:t>ağacı</a:t>
            </a:r>
            <a:r>
              <a:rPr sz="2600" b="1" spc="-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Constantia"/>
                <a:cs typeface="Constantia"/>
              </a:rPr>
              <a:t>72</a:t>
            </a:r>
            <a:r>
              <a:rPr sz="2600" b="1" spc="-1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Constantia"/>
                <a:cs typeface="Constantia"/>
              </a:rPr>
              <a:t>kişinin</a:t>
            </a:r>
            <a:r>
              <a:rPr sz="2600" b="1" spc="-1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Constantia"/>
                <a:cs typeface="Constantia"/>
              </a:rPr>
              <a:t>günlük </a:t>
            </a:r>
            <a:r>
              <a:rPr sz="2600" b="1" spc="-60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dirty="0">
                <a:solidFill>
                  <a:srgbClr val="FFFFFF"/>
                </a:solidFill>
                <a:latin typeface="Constantia"/>
                <a:cs typeface="Constantia"/>
              </a:rPr>
              <a:t>oksijen</a:t>
            </a:r>
            <a:r>
              <a:rPr sz="2600" b="1" spc="-5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Constantia"/>
                <a:cs typeface="Constantia"/>
              </a:rPr>
              <a:t>ihtiyacını</a:t>
            </a:r>
            <a:r>
              <a:rPr sz="2600" b="1" spc="-30" dirty="0">
                <a:solidFill>
                  <a:srgbClr val="FFFFFF"/>
                </a:solidFill>
                <a:latin typeface="Constantia"/>
                <a:cs typeface="Constantia"/>
              </a:rPr>
              <a:t> karşılar.</a:t>
            </a:r>
            <a:endParaRPr sz="26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50">
              <a:latin typeface="Constantia"/>
              <a:cs typeface="Constantia"/>
            </a:endParaRPr>
          </a:p>
          <a:p>
            <a:pPr marL="245110" marR="1600835" algn="ctr">
              <a:lnSpc>
                <a:spcPct val="100000"/>
              </a:lnSpc>
            </a:pPr>
            <a:r>
              <a:rPr sz="2600" b="1" spc="-50" dirty="0">
                <a:solidFill>
                  <a:srgbClr val="FFFFFF"/>
                </a:solidFill>
                <a:latin typeface="Constantia"/>
                <a:cs typeface="Constantia"/>
              </a:rPr>
              <a:t>Yeni</a:t>
            </a:r>
            <a:r>
              <a:rPr sz="2600" b="1" spc="-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Constantia"/>
                <a:cs typeface="Constantia"/>
              </a:rPr>
              <a:t>üretime</a:t>
            </a:r>
            <a:r>
              <a:rPr sz="2600" b="1" spc="-8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Constantia"/>
                <a:cs typeface="Constantia"/>
              </a:rPr>
              <a:t>kıyasla,</a:t>
            </a:r>
            <a:r>
              <a:rPr sz="2600" b="1" spc="-5" dirty="0">
                <a:solidFill>
                  <a:srgbClr val="FFFFFF"/>
                </a:solidFill>
                <a:latin typeface="Constantia"/>
                <a:cs typeface="Constantia"/>
              </a:rPr>
              <a:t> metal</a:t>
            </a:r>
            <a:r>
              <a:rPr sz="2600" b="1" spc="-10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spc="-35" dirty="0">
                <a:solidFill>
                  <a:srgbClr val="FFFFFF"/>
                </a:solidFill>
                <a:latin typeface="Constantia"/>
                <a:cs typeface="Constantia"/>
              </a:rPr>
              <a:t>ve</a:t>
            </a:r>
            <a:r>
              <a:rPr sz="2600" b="1" spc="-9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Constantia"/>
                <a:cs typeface="Constantia"/>
              </a:rPr>
              <a:t>plastik</a:t>
            </a:r>
            <a:r>
              <a:rPr sz="2600" b="1" spc="-12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spc="-15" dirty="0">
                <a:solidFill>
                  <a:srgbClr val="FFFFFF"/>
                </a:solidFill>
                <a:latin typeface="Constantia"/>
                <a:cs typeface="Constantia"/>
              </a:rPr>
              <a:t>geri </a:t>
            </a:r>
            <a:r>
              <a:rPr sz="2600" b="1" spc="-60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Constantia"/>
                <a:cs typeface="Constantia"/>
              </a:rPr>
              <a:t>kazanımı</a:t>
            </a:r>
            <a:r>
              <a:rPr sz="2600" b="1" spc="-2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dirty="0">
                <a:solidFill>
                  <a:srgbClr val="FFFFFF"/>
                </a:solidFill>
                <a:latin typeface="Constantia"/>
                <a:cs typeface="Constantia"/>
              </a:rPr>
              <a:t>ile</a:t>
            </a:r>
            <a:r>
              <a:rPr sz="2600" b="1" spc="-6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Constantia"/>
                <a:cs typeface="Constantia"/>
              </a:rPr>
              <a:t>%95</a:t>
            </a:r>
            <a:r>
              <a:rPr sz="2600" b="1" spc="-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dirty="0">
                <a:solidFill>
                  <a:srgbClr val="FFFFFF"/>
                </a:solidFill>
                <a:latin typeface="Constantia"/>
                <a:cs typeface="Constantia"/>
              </a:rPr>
              <a:t>enerji</a:t>
            </a:r>
            <a:r>
              <a:rPr sz="2600" b="1" spc="-4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dirty="0">
                <a:solidFill>
                  <a:srgbClr val="FFFFFF"/>
                </a:solidFill>
                <a:latin typeface="Constantia"/>
                <a:cs typeface="Constantia"/>
              </a:rPr>
              <a:t>tasarrufu</a:t>
            </a:r>
            <a:endParaRPr sz="2600">
              <a:latin typeface="Constantia"/>
              <a:cs typeface="Constantia"/>
            </a:endParaRPr>
          </a:p>
          <a:p>
            <a:pPr marR="1354455" algn="ctr">
              <a:lnSpc>
                <a:spcPct val="100000"/>
              </a:lnSpc>
              <a:spcBef>
                <a:spcPts val="5"/>
              </a:spcBef>
            </a:pPr>
            <a:r>
              <a:rPr sz="2600" b="1" spc="-20" dirty="0">
                <a:solidFill>
                  <a:srgbClr val="FFFFFF"/>
                </a:solidFill>
                <a:latin typeface="Constantia"/>
                <a:cs typeface="Constantia"/>
              </a:rPr>
              <a:t>sağlanabilmektedir.</a:t>
            </a:r>
            <a:endParaRPr sz="2600">
              <a:latin typeface="Constantia"/>
              <a:cs typeface="Constantia"/>
            </a:endParaRPr>
          </a:p>
          <a:p>
            <a:pPr marL="1475105" marR="5080" indent="11430" algn="ctr">
              <a:lnSpc>
                <a:spcPct val="100000"/>
              </a:lnSpc>
              <a:spcBef>
                <a:spcPts val="2135"/>
              </a:spcBef>
            </a:pP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Atı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k</a:t>
            </a:r>
            <a:r>
              <a:rPr sz="2600" spc="-1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camla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sz="2600" spc="-13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35" dirty="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ek</a:t>
            </a:r>
            <a:r>
              <a:rPr sz="2600" spc="-50" dirty="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ar</a:t>
            </a:r>
            <a:r>
              <a:rPr sz="2600" spc="-1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ca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m</a:t>
            </a:r>
            <a:r>
              <a:rPr sz="2600" spc="-8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ür</a:t>
            </a:r>
            <a:r>
              <a:rPr sz="2600" spc="5" dirty="0">
                <a:solidFill>
                  <a:srgbClr val="FFFFFF"/>
                </a:solidFill>
                <a:latin typeface="Constantia"/>
                <a:cs typeface="Constantia"/>
              </a:rPr>
              <a:t>ü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nle</a:t>
            </a:r>
            <a:r>
              <a:rPr sz="2600" spc="-40" dirty="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e;</a:t>
            </a:r>
            <a:r>
              <a:rPr sz="2600" spc="-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pl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stik</a:t>
            </a:r>
            <a:r>
              <a:rPr sz="2600" spc="-114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atıklar  </a:t>
            </a:r>
            <a:r>
              <a:rPr sz="2600" spc="-20" dirty="0">
                <a:solidFill>
                  <a:srgbClr val="FFFFFF"/>
                </a:solidFill>
                <a:latin typeface="Constantia"/>
                <a:cs typeface="Constantia"/>
              </a:rPr>
              <a:t>elyaf,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dolgu malzemesi,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otomobil parçası 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gibi </a:t>
            </a:r>
            <a:r>
              <a:rPr sz="2600" spc="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Constantia"/>
                <a:cs typeface="Constantia"/>
              </a:rPr>
              <a:t>birçok</a:t>
            </a:r>
            <a:r>
              <a:rPr sz="2600" spc="-3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malzemeye,</a:t>
            </a:r>
            <a:r>
              <a:rPr sz="2600" spc="-8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atık</a:t>
            </a:r>
            <a:r>
              <a:rPr sz="2600" spc="-3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metaller</a:t>
            </a:r>
            <a:r>
              <a:rPr sz="2600" spc="-13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ise</a:t>
            </a:r>
            <a:r>
              <a:rPr sz="2600" spc="-9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Constantia"/>
                <a:cs typeface="Constantia"/>
              </a:rPr>
              <a:t>tekrar</a:t>
            </a:r>
            <a:r>
              <a:rPr sz="2600" spc="-9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metal </a:t>
            </a:r>
            <a:r>
              <a:rPr sz="2600" spc="-63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ürünlere</a:t>
            </a:r>
            <a:r>
              <a:rPr sz="2600" spc="-15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Constantia"/>
                <a:cs typeface="Constantia"/>
              </a:rPr>
              <a:t>dönüşebilmektedir.</a:t>
            </a:r>
            <a:endParaRPr sz="26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100">
              <a:latin typeface="Constantia"/>
              <a:cs typeface="Constantia"/>
            </a:endParaRPr>
          </a:p>
          <a:p>
            <a:pPr marL="12700" marR="1377315">
              <a:lnSpc>
                <a:spcPct val="100000"/>
              </a:lnSpc>
            </a:pP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Organik</a:t>
            </a:r>
            <a:r>
              <a:rPr sz="2600" spc="-10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atıklardan</a:t>
            </a:r>
            <a:r>
              <a:rPr sz="2600" spc="-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kompost</a:t>
            </a:r>
            <a:r>
              <a:rPr sz="2600" spc="-18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elde</a:t>
            </a:r>
            <a:r>
              <a:rPr sz="2600" spc="-14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edilerek</a:t>
            </a:r>
            <a:r>
              <a:rPr sz="2600" spc="-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Constantia"/>
                <a:cs typeface="Constantia"/>
              </a:rPr>
              <a:t>toprak </a:t>
            </a:r>
            <a:r>
              <a:rPr sz="2600" spc="-64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iyileştirici</a:t>
            </a:r>
            <a:r>
              <a:rPr sz="2600" spc="-6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olarak</a:t>
            </a:r>
            <a:r>
              <a:rPr sz="2600" spc="-4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Constantia"/>
                <a:cs typeface="Constantia"/>
              </a:rPr>
              <a:t>kullanılabilmektedir.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830681" y="373507"/>
            <a:ext cx="738060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0E6EC5"/>
                </a:solidFill>
                <a:latin typeface="Times New Roman"/>
                <a:cs typeface="Times New Roman"/>
              </a:rPr>
              <a:t>PROJE</a:t>
            </a:r>
            <a:r>
              <a:rPr sz="3000" spc="-35" dirty="0">
                <a:solidFill>
                  <a:srgbClr val="0E6EC5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0E6EC5"/>
                </a:solidFill>
                <a:latin typeface="Times New Roman"/>
                <a:cs typeface="Times New Roman"/>
              </a:rPr>
              <a:t>İLE</a:t>
            </a:r>
            <a:r>
              <a:rPr sz="3000" spc="-25" dirty="0">
                <a:solidFill>
                  <a:srgbClr val="0E6EC5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0E6EC5"/>
                </a:solidFill>
                <a:latin typeface="Times New Roman"/>
                <a:cs typeface="Times New Roman"/>
              </a:rPr>
              <a:t>SAĞLANACAK</a:t>
            </a:r>
            <a:r>
              <a:rPr sz="3000" spc="-55" dirty="0">
                <a:solidFill>
                  <a:srgbClr val="0E6EC5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E6EC5"/>
                </a:solidFill>
                <a:latin typeface="Times New Roman"/>
                <a:cs typeface="Times New Roman"/>
              </a:rPr>
              <a:t>KAZANÇLAR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749" y="0"/>
            <a:ext cx="9145905" cy="6858000"/>
            <a:chOff x="-749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46"/>
              <a:ext cx="9143999" cy="10274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0007" y="0"/>
              <a:ext cx="4743992" cy="60007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88505" cy="10205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749" y="52451"/>
              <a:ext cx="9145511" cy="901700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82637" y="1282903"/>
            <a:ext cx="7261733" cy="5386451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080385" y="515188"/>
            <a:ext cx="304292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0E6EC5"/>
                </a:solidFill>
                <a:latin typeface="Times New Roman"/>
                <a:cs typeface="Times New Roman"/>
              </a:rPr>
              <a:t>NE</a:t>
            </a:r>
            <a:r>
              <a:rPr sz="3000" spc="-90" dirty="0">
                <a:solidFill>
                  <a:srgbClr val="0E6EC5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E6EC5"/>
                </a:solidFill>
                <a:latin typeface="Times New Roman"/>
                <a:cs typeface="Times New Roman"/>
              </a:rPr>
              <a:t>KAZANILIR?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749" y="0"/>
            <a:ext cx="9145905" cy="6858000"/>
            <a:chOff x="-749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46"/>
              <a:ext cx="9143999" cy="10274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0007" y="0"/>
              <a:ext cx="4743992" cy="60007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88505" cy="10205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749" y="52451"/>
              <a:ext cx="9145511" cy="901700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6784" y="89915"/>
            <a:ext cx="6864096" cy="4425696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876800" y="3882593"/>
            <a:ext cx="3522091" cy="641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spc="40" dirty="0">
                <a:solidFill>
                  <a:srgbClr val="04607A"/>
                </a:solidFill>
                <a:latin typeface="Times New Roman"/>
                <a:cs typeface="Times New Roman"/>
              </a:rPr>
              <a:t>ARZ</a:t>
            </a:r>
            <a:r>
              <a:rPr sz="2000" spc="-85" dirty="0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sz="2000" spc="-145" dirty="0" smtClean="0">
                <a:solidFill>
                  <a:srgbClr val="04607A"/>
                </a:solidFill>
                <a:latin typeface="Times New Roman"/>
                <a:cs typeface="Times New Roman"/>
              </a:rPr>
              <a:t>EDERİM</a:t>
            </a:r>
            <a:endParaRPr lang="tr-TR" sz="2000" spc="-145" dirty="0" smtClean="0">
              <a:solidFill>
                <a:srgbClr val="04607A"/>
              </a:solidFill>
              <a:latin typeface="Times New Roman"/>
              <a:cs typeface="Times New Roman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tr-TR" sz="2000" spc="-145" dirty="0" smtClean="0">
                <a:solidFill>
                  <a:srgbClr val="04607A"/>
                </a:solidFill>
                <a:latin typeface="Times New Roman"/>
                <a:cs typeface="Times New Roman"/>
              </a:rPr>
              <a:t>İdari ve Mali İşler Daire Başkanlığı</a:t>
            </a:r>
            <a:endParaRPr sz="3600" dirty="0">
              <a:latin typeface="Times New Roman"/>
              <a:cs typeface="Times New Roman"/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33353" y="4746174"/>
            <a:ext cx="1865538" cy="1853345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200" y="5028351"/>
            <a:ext cx="3000375" cy="18002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749" y="0"/>
            <a:ext cx="9145905" cy="6858000"/>
            <a:chOff x="-749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46"/>
              <a:ext cx="9143999" cy="10274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0007" y="0"/>
              <a:ext cx="4743992" cy="60007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88505" cy="10205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749" y="52451"/>
              <a:ext cx="9145511" cy="901700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0" y="0"/>
            <a:ext cx="8545195" cy="6858000"/>
            <a:chOff x="0" y="0"/>
            <a:chExt cx="8545195" cy="6858000"/>
          </a:xfrm>
        </p:grpSpPr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0"/>
              <a:ext cx="6431280" cy="685799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07898" y="3216910"/>
              <a:ext cx="2464435" cy="2659380"/>
            </a:xfrm>
            <a:custGeom>
              <a:avLst/>
              <a:gdLst/>
              <a:ahLst/>
              <a:cxnLst/>
              <a:rect l="l" t="t" r="r" b="b"/>
              <a:pathLst>
                <a:path w="2464435" h="2659379">
                  <a:moveTo>
                    <a:pt x="1146937" y="0"/>
                  </a:moveTo>
                  <a:lnTo>
                    <a:pt x="1098946" y="669"/>
                  </a:lnTo>
                  <a:lnTo>
                    <a:pt x="1051071" y="2679"/>
                  </a:lnTo>
                  <a:lnTo>
                    <a:pt x="1003313" y="6028"/>
                  </a:lnTo>
                  <a:lnTo>
                    <a:pt x="955671" y="10716"/>
                  </a:lnTo>
                  <a:lnTo>
                    <a:pt x="908146" y="16745"/>
                  </a:lnTo>
                  <a:lnTo>
                    <a:pt x="860736" y="24113"/>
                  </a:lnTo>
                  <a:lnTo>
                    <a:pt x="813443" y="32820"/>
                  </a:lnTo>
                  <a:lnTo>
                    <a:pt x="766267" y="42867"/>
                  </a:lnTo>
                  <a:lnTo>
                    <a:pt x="719206" y="54254"/>
                  </a:lnTo>
                  <a:lnTo>
                    <a:pt x="672262" y="66981"/>
                  </a:lnTo>
                  <a:lnTo>
                    <a:pt x="625434" y="81047"/>
                  </a:lnTo>
                  <a:lnTo>
                    <a:pt x="578722" y="96452"/>
                  </a:lnTo>
                  <a:lnTo>
                    <a:pt x="532127" y="113198"/>
                  </a:lnTo>
                  <a:lnTo>
                    <a:pt x="485647" y="131282"/>
                  </a:lnTo>
                  <a:lnTo>
                    <a:pt x="439284" y="150707"/>
                  </a:lnTo>
                  <a:lnTo>
                    <a:pt x="393036" y="171471"/>
                  </a:lnTo>
                  <a:lnTo>
                    <a:pt x="346905" y="193575"/>
                  </a:lnTo>
                  <a:lnTo>
                    <a:pt x="300890" y="217018"/>
                  </a:lnTo>
                  <a:lnTo>
                    <a:pt x="254991" y="241801"/>
                  </a:lnTo>
                  <a:lnTo>
                    <a:pt x="209208" y="267924"/>
                  </a:lnTo>
                  <a:lnTo>
                    <a:pt x="163541" y="295386"/>
                  </a:lnTo>
                  <a:lnTo>
                    <a:pt x="117990" y="324188"/>
                  </a:lnTo>
                  <a:lnTo>
                    <a:pt x="72555" y="354329"/>
                  </a:lnTo>
                  <a:lnTo>
                    <a:pt x="178600" y="577595"/>
                  </a:lnTo>
                  <a:lnTo>
                    <a:pt x="228151" y="551586"/>
                  </a:lnTo>
                  <a:lnTo>
                    <a:pt x="277208" y="527659"/>
                  </a:lnTo>
                  <a:lnTo>
                    <a:pt x="325769" y="505815"/>
                  </a:lnTo>
                  <a:lnTo>
                    <a:pt x="373834" y="486053"/>
                  </a:lnTo>
                  <a:lnTo>
                    <a:pt x="421404" y="468372"/>
                  </a:lnTo>
                  <a:lnTo>
                    <a:pt x="468479" y="452773"/>
                  </a:lnTo>
                  <a:lnTo>
                    <a:pt x="515059" y="439255"/>
                  </a:lnTo>
                  <a:lnTo>
                    <a:pt x="561143" y="427817"/>
                  </a:lnTo>
                  <a:lnTo>
                    <a:pt x="606732" y="418460"/>
                  </a:lnTo>
                  <a:lnTo>
                    <a:pt x="651825" y="411183"/>
                  </a:lnTo>
                  <a:lnTo>
                    <a:pt x="696424" y="405985"/>
                  </a:lnTo>
                  <a:lnTo>
                    <a:pt x="740527" y="402867"/>
                  </a:lnTo>
                  <a:lnTo>
                    <a:pt x="784136" y="401827"/>
                  </a:lnTo>
                  <a:lnTo>
                    <a:pt x="838452" y="403249"/>
                  </a:lnTo>
                  <a:lnTo>
                    <a:pt x="890898" y="407514"/>
                  </a:lnTo>
                  <a:lnTo>
                    <a:pt x="941473" y="414625"/>
                  </a:lnTo>
                  <a:lnTo>
                    <a:pt x="990178" y="424582"/>
                  </a:lnTo>
                  <a:lnTo>
                    <a:pt x="1037015" y="437388"/>
                  </a:lnTo>
                  <a:lnTo>
                    <a:pt x="1081984" y="453043"/>
                  </a:lnTo>
                  <a:lnTo>
                    <a:pt x="1125086" y="471550"/>
                  </a:lnTo>
                  <a:lnTo>
                    <a:pt x="1166323" y="492910"/>
                  </a:lnTo>
                  <a:lnTo>
                    <a:pt x="1205695" y="517124"/>
                  </a:lnTo>
                  <a:lnTo>
                    <a:pt x="1243203" y="544194"/>
                  </a:lnTo>
                  <a:lnTo>
                    <a:pt x="1281547" y="577092"/>
                  </a:lnTo>
                  <a:lnTo>
                    <a:pt x="1315384" y="612539"/>
                  </a:lnTo>
                  <a:lnTo>
                    <a:pt x="1344713" y="650536"/>
                  </a:lnTo>
                  <a:lnTo>
                    <a:pt x="1369533" y="691082"/>
                  </a:lnTo>
                  <a:lnTo>
                    <a:pt x="1389842" y="734177"/>
                  </a:lnTo>
                  <a:lnTo>
                    <a:pt x="1405640" y="779822"/>
                  </a:lnTo>
                  <a:lnTo>
                    <a:pt x="1416926" y="828016"/>
                  </a:lnTo>
                  <a:lnTo>
                    <a:pt x="1423698" y="878760"/>
                  </a:lnTo>
                  <a:lnTo>
                    <a:pt x="1425956" y="932052"/>
                  </a:lnTo>
                  <a:lnTo>
                    <a:pt x="1424215" y="984416"/>
                  </a:lnTo>
                  <a:lnTo>
                    <a:pt x="1418986" y="1035589"/>
                  </a:lnTo>
                  <a:lnTo>
                    <a:pt x="1410257" y="1085572"/>
                  </a:lnTo>
                  <a:lnTo>
                    <a:pt x="1398016" y="1134364"/>
                  </a:lnTo>
                  <a:lnTo>
                    <a:pt x="1381656" y="1182653"/>
                  </a:lnTo>
                  <a:lnTo>
                    <a:pt x="1360392" y="1231312"/>
                  </a:lnTo>
                  <a:lnTo>
                    <a:pt x="1334222" y="1280328"/>
                  </a:lnTo>
                  <a:lnTo>
                    <a:pt x="1303147" y="1329689"/>
                  </a:lnTo>
                  <a:lnTo>
                    <a:pt x="1274495" y="1369541"/>
                  </a:lnTo>
                  <a:lnTo>
                    <a:pt x="1242034" y="1409844"/>
                  </a:lnTo>
                  <a:lnTo>
                    <a:pt x="1205763" y="1450591"/>
                  </a:lnTo>
                  <a:lnTo>
                    <a:pt x="1165682" y="1491778"/>
                  </a:lnTo>
                  <a:lnTo>
                    <a:pt x="1121791" y="1533397"/>
                  </a:lnTo>
                  <a:lnTo>
                    <a:pt x="1087905" y="1563597"/>
                  </a:lnTo>
                  <a:lnTo>
                    <a:pt x="1051627" y="1594432"/>
                  </a:lnTo>
                  <a:lnTo>
                    <a:pt x="1012958" y="1625901"/>
                  </a:lnTo>
                  <a:lnTo>
                    <a:pt x="971897" y="1658000"/>
                  </a:lnTo>
                  <a:lnTo>
                    <a:pt x="928445" y="1690728"/>
                  </a:lnTo>
                  <a:lnTo>
                    <a:pt x="882600" y="1724082"/>
                  </a:lnTo>
                  <a:lnTo>
                    <a:pt x="797709" y="1783827"/>
                  </a:lnTo>
                  <a:lnTo>
                    <a:pt x="720264" y="1837553"/>
                  </a:lnTo>
                  <a:lnTo>
                    <a:pt x="637307" y="1894189"/>
                  </a:lnTo>
                  <a:lnTo>
                    <a:pt x="548840" y="1953719"/>
                  </a:lnTo>
                  <a:lnTo>
                    <a:pt x="375066" y="2068918"/>
                  </a:lnTo>
                  <a:lnTo>
                    <a:pt x="0" y="2318892"/>
                  </a:lnTo>
                  <a:lnTo>
                    <a:pt x="19532" y="2659354"/>
                  </a:lnTo>
                  <a:lnTo>
                    <a:pt x="223532" y="2656698"/>
                  </a:lnTo>
                  <a:lnTo>
                    <a:pt x="632538" y="2652901"/>
                  </a:lnTo>
                  <a:lnTo>
                    <a:pt x="1094266" y="2651048"/>
                  </a:lnTo>
                  <a:lnTo>
                    <a:pt x="1580460" y="2651761"/>
                  </a:lnTo>
                  <a:lnTo>
                    <a:pt x="1996432" y="2654546"/>
                  </a:lnTo>
                  <a:lnTo>
                    <a:pt x="2388743" y="2659354"/>
                  </a:lnTo>
                  <a:lnTo>
                    <a:pt x="2408174" y="2639822"/>
                  </a:lnTo>
                  <a:lnTo>
                    <a:pt x="2464054" y="1660397"/>
                  </a:lnTo>
                  <a:lnTo>
                    <a:pt x="2302129" y="1682622"/>
                  </a:lnTo>
                  <a:lnTo>
                    <a:pt x="2095627" y="2115185"/>
                  </a:lnTo>
                  <a:lnTo>
                    <a:pt x="736701" y="2115185"/>
                  </a:lnTo>
                  <a:lnTo>
                    <a:pt x="733907" y="2101215"/>
                  </a:lnTo>
                  <a:lnTo>
                    <a:pt x="1015629" y="1946102"/>
                  </a:lnTo>
                  <a:lnTo>
                    <a:pt x="1381252" y="1742694"/>
                  </a:lnTo>
                  <a:lnTo>
                    <a:pt x="1430734" y="1714626"/>
                  </a:lnTo>
                  <a:lnTo>
                    <a:pt x="1478668" y="1686741"/>
                  </a:lnTo>
                  <a:lnTo>
                    <a:pt x="1525052" y="1659040"/>
                  </a:lnTo>
                  <a:lnTo>
                    <a:pt x="1569887" y="1631523"/>
                  </a:lnTo>
                  <a:lnTo>
                    <a:pt x="1613173" y="1604191"/>
                  </a:lnTo>
                  <a:lnTo>
                    <a:pt x="1654910" y="1577045"/>
                  </a:lnTo>
                  <a:lnTo>
                    <a:pt x="1695098" y="1550085"/>
                  </a:lnTo>
                  <a:lnTo>
                    <a:pt x="1733736" y="1523312"/>
                  </a:lnTo>
                  <a:lnTo>
                    <a:pt x="1770826" y="1496725"/>
                  </a:lnTo>
                  <a:lnTo>
                    <a:pt x="1806366" y="1470327"/>
                  </a:lnTo>
                  <a:lnTo>
                    <a:pt x="1840357" y="1444116"/>
                  </a:lnTo>
                  <a:lnTo>
                    <a:pt x="1884594" y="1408011"/>
                  </a:lnTo>
                  <a:lnTo>
                    <a:pt x="1925960" y="1371607"/>
                  </a:lnTo>
                  <a:lnTo>
                    <a:pt x="1964455" y="1334906"/>
                  </a:lnTo>
                  <a:lnTo>
                    <a:pt x="2000075" y="1297908"/>
                  </a:lnTo>
                  <a:lnTo>
                    <a:pt x="2032820" y="1260611"/>
                  </a:lnTo>
                  <a:lnTo>
                    <a:pt x="2062688" y="1223017"/>
                  </a:lnTo>
                  <a:lnTo>
                    <a:pt x="2089678" y="1185126"/>
                  </a:lnTo>
                  <a:lnTo>
                    <a:pt x="2113788" y="1146937"/>
                  </a:lnTo>
                  <a:lnTo>
                    <a:pt x="2137845" y="1102041"/>
                  </a:lnTo>
                  <a:lnTo>
                    <a:pt x="2158201" y="1055095"/>
                  </a:lnTo>
                  <a:lnTo>
                    <a:pt x="2174856" y="1006101"/>
                  </a:lnTo>
                  <a:lnTo>
                    <a:pt x="2187810" y="955061"/>
                  </a:lnTo>
                  <a:lnTo>
                    <a:pt x="2197063" y="901976"/>
                  </a:lnTo>
                  <a:lnTo>
                    <a:pt x="2202615" y="846851"/>
                  </a:lnTo>
                  <a:lnTo>
                    <a:pt x="2204466" y="789685"/>
                  </a:lnTo>
                  <a:lnTo>
                    <a:pt x="2202700" y="738798"/>
                  </a:lnTo>
                  <a:lnTo>
                    <a:pt x="2197404" y="689183"/>
                  </a:lnTo>
                  <a:lnTo>
                    <a:pt x="2188575" y="640840"/>
                  </a:lnTo>
                  <a:lnTo>
                    <a:pt x="2176215" y="593770"/>
                  </a:lnTo>
                  <a:lnTo>
                    <a:pt x="2160320" y="547972"/>
                  </a:lnTo>
                  <a:lnTo>
                    <a:pt x="2140892" y="503448"/>
                  </a:lnTo>
                  <a:lnTo>
                    <a:pt x="2117930" y="460197"/>
                  </a:lnTo>
                  <a:lnTo>
                    <a:pt x="2091432" y="418220"/>
                  </a:lnTo>
                  <a:lnTo>
                    <a:pt x="2061398" y="377517"/>
                  </a:lnTo>
                  <a:lnTo>
                    <a:pt x="2027827" y="338089"/>
                  </a:lnTo>
                  <a:lnTo>
                    <a:pt x="1990719" y="299936"/>
                  </a:lnTo>
                  <a:lnTo>
                    <a:pt x="1950073" y="263059"/>
                  </a:lnTo>
                  <a:lnTo>
                    <a:pt x="1905889" y="227456"/>
                  </a:lnTo>
                  <a:lnTo>
                    <a:pt x="1867942" y="199913"/>
                  </a:lnTo>
                  <a:lnTo>
                    <a:pt x="1828730" y="174146"/>
                  </a:lnTo>
                  <a:lnTo>
                    <a:pt x="1788253" y="150157"/>
                  </a:lnTo>
                  <a:lnTo>
                    <a:pt x="1746511" y="127944"/>
                  </a:lnTo>
                  <a:lnTo>
                    <a:pt x="1703505" y="107508"/>
                  </a:lnTo>
                  <a:lnTo>
                    <a:pt x="1659233" y="88850"/>
                  </a:lnTo>
                  <a:lnTo>
                    <a:pt x="1613696" y="71968"/>
                  </a:lnTo>
                  <a:lnTo>
                    <a:pt x="1566894" y="56864"/>
                  </a:lnTo>
                  <a:lnTo>
                    <a:pt x="1518827" y="43536"/>
                  </a:lnTo>
                  <a:lnTo>
                    <a:pt x="1469495" y="31986"/>
                  </a:lnTo>
                  <a:lnTo>
                    <a:pt x="1418898" y="22212"/>
                  </a:lnTo>
                  <a:lnTo>
                    <a:pt x="1367035" y="14216"/>
                  </a:lnTo>
                  <a:lnTo>
                    <a:pt x="1313908" y="7996"/>
                  </a:lnTo>
                  <a:lnTo>
                    <a:pt x="1259516" y="3554"/>
                  </a:lnTo>
                  <a:lnTo>
                    <a:pt x="1203859" y="888"/>
                  </a:lnTo>
                  <a:lnTo>
                    <a:pt x="1146937" y="0"/>
                  </a:lnTo>
                  <a:close/>
                </a:path>
              </a:pathLst>
            </a:custGeom>
            <a:solidFill>
              <a:srgbClr val="7BC9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07898" y="3216910"/>
              <a:ext cx="2464435" cy="2659380"/>
            </a:xfrm>
            <a:custGeom>
              <a:avLst/>
              <a:gdLst/>
              <a:ahLst/>
              <a:cxnLst/>
              <a:rect l="l" t="t" r="r" b="b"/>
              <a:pathLst>
                <a:path w="2464435" h="2659379">
                  <a:moveTo>
                    <a:pt x="1146937" y="0"/>
                  </a:moveTo>
                  <a:lnTo>
                    <a:pt x="1203859" y="888"/>
                  </a:lnTo>
                  <a:lnTo>
                    <a:pt x="1259516" y="3554"/>
                  </a:lnTo>
                  <a:lnTo>
                    <a:pt x="1313908" y="7996"/>
                  </a:lnTo>
                  <a:lnTo>
                    <a:pt x="1367035" y="14216"/>
                  </a:lnTo>
                  <a:lnTo>
                    <a:pt x="1418898" y="22212"/>
                  </a:lnTo>
                  <a:lnTo>
                    <a:pt x="1469495" y="31986"/>
                  </a:lnTo>
                  <a:lnTo>
                    <a:pt x="1518827" y="43536"/>
                  </a:lnTo>
                  <a:lnTo>
                    <a:pt x="1566894" y="56864"/>
                  </a:lnTo>
                  <a:lnTo>
                    <a:pt x="1613696" y="71968"/>
                  </a:lnTo>
                  <a:lnTo>
                    <a:pt x="1659233" y="88850"/>
                  </a:lnTo>
                  <a:lnTo>
                    <a:pt x="1703505" y="107508"/>
                  </a:lnTo>
                  <a:lnTo>
                    <a:pt x="1746511" y="127944"/>
                  </a:lnTo>
                  <a:lnTo>
                    <a:pt x="1788253" y="150157"/>
                  </a:lnTo>
                  <a:lnTo>
                    <a:pt x="1828730" y="174146"/>
                  </a:lnTo>
                  <a:lnTo>
                    <a:pt x="1867942" y="199913"/>
                  </a:lnTo>
                  <a:lnTo>
                    <a:pt x="1905889" y="227456"/>
                  </a:lnTo>
                  <a:lnTo>
                    <a:pt x="1950073" y="263059"/>
                  </a:lnTo>
                  <a:lnTo>
                    <a:pt x="1990719" y="299936"/>
                  </a:lnTo>
                  <a:lnTo>
                    <a:pt x="2027827" y="338089"/>
                  </a:lnTo>
                  <a:lnTo>
                    <a:pt x="2061398" y="377517"/>
                  </a:lnTo>
                  <a:lnTo>
                    <a:pt x="2091432" y="418220"/>
                  </a:lnTo>
                  <a:lnTo>
                    <a:pt x="2117930" y="460197"/>
                  </a:lnTo>
                  <a:lnTo>
                    <a:pt x="2140892" y="503448"/>
                  </a:lnTo>
                  <a:lnTo>
                    <a:pt x="2160320" y="547972"/>
                  </a:lnTo>
                  <a:lnTo>
                    <a:pt x="2176215" y="593770"/>
                  </a:lnTo>
                  <a:lnTo>
                    <a:pt x="2188575" y="640840"/>
                  </a:lnTo>
                  <a:lnTo>
                    <a:pt x="2197404" y="689183"/>
                  </a:lnTo>
                  <a:lnTo>
                    <a:pt x="2202700" y="738798"/>
                  </a:lnTo>
                  <a:lnTo>
                    <a:pt x="2204466" y="789685"/>
                  </a:lnTo>
                  <a:lnTo>
                    <a:pt x="2202615" y="846851"/>
                  </a:lnTo>
                  <a:lnTo>
                    <a:pt x="2197063" y="901976"/>
                  </a:lnTo>
                  <a:lnTo>
                    <a:pt x="2187810" y="955061"/>
                  </a:lnTo>
                  <a:lnTo>
                    <a:pt x="2174856" y="1006101"/>
                  </a:lnTo>
                  <a:lnTo>
                    <a:pt x="2158201" y="1055095"/>
                  </a:lnTo>
                  <a:lnTo>
                    <a:pt x="2137845" y="1102041"/>
                  </a:lnTo>
                  <a:lnTo>
                    <a:pt x="2113788" y="1146937"/>
                  </a:lnTo>
                  <a:lnTo>
                    <a:pt x="2089678" y="1185126"/>
                  </a:lnTo>
                  <a:lnTo>
                    <a:pt x="2062688" y="1223017"/>
                  </a:lnTo>
                  <a:lnTo>
                    <a:pt x="2032820" y="1260611"/>
                  </a:lnTo>
                  <a:lnTo>
                    <a:pt x="2000075" y="1297908"/>
                  </a:lnTo>
                  <a:lnTo>
                    <a:pt x="1964455" y="1334906"/>
                  </a:lnTo>
                  <a:lnTo>
                    <a:pt x="1925960" y="1371607"/>
                  </a:lnTo>
                  <a:lnTo>
                    <a:pt x="1884594" y="1408011"/>
                  </a:lnTo>
                  <a:lnTo>
                    <a:pt x="1840357" y="1444116"/>
                  </a:lnTo>
                  <a:lnTo>
                    <a:pt x="1806366" y="1470327"/>
                  </a:lnTo>
                  <a:lnTo>
                    <a:pt x="1770826" y="1496725"/>
                  </a:lnTo>
                  <a:lnTo>
                    <a:pt x="1733736" y="1523312"/>
                  </a:lnTo>
                  <a:lnTo>
                    <a:pt x="1695098" y="1550085"/>
                  </a:lnTo>
                  <a:lnTo>
                    <a:pt x="1654910" y="1577045"/>
                  </a:lnTo>
                  <a:lnTo>
                    <a:pt x="1613173" y="1604191"/>
                  </a:lnTo>
                  <a:lnTo>
                    <a:pt x="1569887" y="1631523"/>
                  </a:lnTo>
                  <a:lnTo>
                    <a:pt x="1525052" y="1659040"/>
                  </a:lnTo>
                  <a:lnTo>
                    <a:pt x="1478668" y="1686741"/>
                  </a:lnTo>
                  <a:lnTo>
                    <a:pt x="1430734" y="1714626"/>
                  </a:lnTo>
                  <a:lnTo>
                    <a:pt x="1381252" y="1742694"/>
                  </a:lnTo>
                  <a:lnTo>
                    <a:pt x="1344000" y="1763560"/>
                  </a:lnTo>
                  <a:lnTo>
                    <a:pt x="1305905" y="1784861"/>
                  </a:lnTo>
                  <a:lnTo>
                    <a:pt x="1266968" y="1806595"/>
                  </a:lnTo>
                  <a:lnTo>
                    <a:pt x="1227187" y="1828762"/>
                  </a:lnTo>
                  <a:lnTo>
                    <a:pt x="1186562" y="1851363"/>
                  </a:lnTo>
                  <a:lnTo>
                    <a:pt x="1145094" y="1874398"/>
                  </a:lnTo>
                  <a:lnTo>
                    <a:pt x="1102783" y="1897865"/>
                  </a:lnTo>
                  <a:lnTo>
                    <a:pt x="1059628" y="1921767"/>
                  </a:lnTo>
                  <a:lnTo>
                    <a:pt x="1015629" y="1946102"/>
                  </a:lnTo>
                  <a:lnTo>
                    <a:pt x="970786" y="1970870"/>
                  </a:lnTo>
                  <a:lnTo>
                    <a:pt x="925099" y="1996072"/>
                  </a:lnTo>
                  <a:lnTo>
                    <a:pt x="878567" y="2021707"/>
                  </a:lnTo>
                  <a:lnTo>
                    <a:pt x="831192" y="2047776"/>
                  </a:lnTo>
                  <a:lnTo>
                    <a:pt x="782972" y="2074279"/>
                  </a:lnTo>
                  <a:lnTo>
                    <a:pt x="733907" y="2101215"/>
                  </a:lnTo>
                  <a:lnTo>
                    <a:pt x="736701" y="2115185"/>
                  </a:lnTo>
                  <a:lnTo>
                    <a:pt x="2095627" y="2115185"/>
                  </a:lnTo>
                  <a:lnTo>
                    <a:pt x="2302129" y="1682622"/>
                  </a:lnTo>
                  <a:lnTo>
                    <a:pt x="2464054" y="1660397"/>
                  </a:lnTo>
                  <a:lnTo>
                    <a:pt x="2408174" y="2639822"/>
                  </a:lnTo>
                  <a:lnTo>
                    <a:pt x="2388743" y="2659354"/>
                  </a:lnTo>
                  <a:lnTo>
                    <a:pt x="2340999" y="2658643"/>
                  </a:lnTo>
                  <a:lnTo>
                    <a:pt x="2292885" y="2657963"/>
                  </a:lnTo>
                  <a:lnTo>
                    <a:pt x="2244401" y="2657314"/>
                  </a:lnTo>
                  <a:lnTo>
                    <a:pt x="2195547" y="2656698"/>
                  </a:lnTo>
                  <a:lnTo>
                    <a:pt x="2146323" y="2656112"/>
                  </a:lnTo>
                  <a:lnTo>
                    <a:pt x="2096729" y="2655559"/>
                  </a:lnTo>
                  <a:lnTo>
                    <a:pt x="2046765" y="2655037"/>
                  </a:lnTo>
                  <a:lnTo>
                    <a:pt x="1996432" y="2654546"/>
                  </a:lnTo>
                  <a:lnTo>
                    <a:pt x="1945728" y="2654088"/>
                  </a:lnTo>
                  <a:lnTo>
                    <a:pt x="1894656" y="2653660"/>
                  </a:lnTo>
                  <a:lnTo>
                    <a:pt x="1843213" y="2653265"/>
                  </a:lnTo>
                  <a:lnTo>
                    <a:pt x="1791402" y="2652901"/>
                  </a:lnTo>
                  <a:lnTo>
                    <a:pt x="1739220" y="2652568"/>
                  </a:lnTo>
                  <a:lnTo>
                    <a:pt x="1686670" y="2652267"/>
                  </a:lnTo>
                  <a:lnTo>
                    <a:pt x="1633750" y="2651998"/>
                  </a:lnTo>
                  <a:lnTo>
                    <a:pt x="1580460" y="2651761"/>
                  </a:lnTo>
                  <a:lnTo>
                    <a:pt x="1526802" y="2651555"/>
                  </a:lnTo>
                  <a:lnTo>
                    <a:pt x="1472774" y="2651381"/>
                  </a:lnTo>
                  <a:lnTo>
                    <a:pt x="1418378" y="2651238"/>
                  </a:lnTo>
                  <a:lnTo>
                    <a:pt x="1363612" y="2651127"/>
                  </a:lnTo>
                  <a:lnTo>
                    <a:pt x="1308477" y="2651048"/>
                  </a:lnTo>
                  <a:lnTo>
                    <a:pt x="1252974" y="2651001"/>
                  </a:lnTo>
                  <a:lnTo>
                    <a:pt x="1197102" y="2650985"/>
                  </a:lnTo>
                  <a:lnTo>
                    <a:pt x="1145674" y="2651001"/>
                  </a:lnTo>
                  <a:lnTo>
                    <a:pt x="1094266" y="2651048"/>
                  </a:lnTo>
                  <a:lnTo>
                    <a:pt x="1042880" y="2651127"/>
                  </a:lnTo>
                  <a:lnTo>
                    <a:pt x="991514" y="2651238"/>
                  </a:lnTo>
                  <a:lnTo>
                    <a:pt x="940169" y="2651381"/>
                  </a:lnTo>
                  <a:lnTo>
                    <a:pt x="888845" y="2651555"/>
                  </a:lnTo>
                  <a:lnTo>
                    <a:pt x="837542" y="2651761"/>
                  </a:lnTo>
                  <a:lnTo>
                    <a:pt x="786260" y="2651998"/>
                  </a:lnTo>
                  <a:lnTo>
                    <a:pt x="734998" y="2652267"/>
                  </a:lnTo>
                  <a:lnTo>
                    <a:pt x="683758" y="2652568"/>
                  </a:lnTo>
                  <a:lnTo>
                    <a:pt x="632538" y="2652901"/>
                  </a:lnTo>
                  <a:lnTo>
                    <a:pt x="581339" y="2653265"/>
                  </a:lnTo>
                  <a:lnTo>
                    <a:pt x="530161" y="2653660"/>
                  </a:lnTo>
                  <a:lnTo>
                    <a:pt x="479004" y="2654088"/>
                  </a:lnTo>
                  <a:lnTo>
                    <a:pt x="427867" y="2654546"/>
                  </a:lnTo>
                  <a:lnTo>
                    <a:pt x="376752" y="2655037"/>
                  </a:lnTo>
                  <a:lnTo>
                    <a:pt x="325658" y="2655559"/>
                  </a:lnTo>
                  <a:lnTo>
                    <a:pt x="274584" y="2656112"/>
                  </a:lnTo>
                  <a:lnTo>
                    <a:pt x="223532" y="2656698"/>
                  </a:lnTo>
                  <a:lnTo>
                    <a:pt x="172500" y="2657314"/>
                  </a:lnTo>
                  <a:lnTo>
                    <a:pt x="121490" y="2657963"/>
                  </a:lnTo>
                  <a:lnTo>
                    <a:pt x="70501" y="2658643"/>
                  </a:lnTo>
                  <a:lnTo>
                    <a:pt x="19532" y="2659354"/>
                  </a:lnTo>
                  <a:lnTo>
                    <a:pt x="0" y="2318892"/>
                  </a:lnTo>
                  <a:lnTo>
                    <a:pt x="42964" y="2290100"/>
                  </a:lnTo>
                  <a:lnTo>
                    <a:pt x="85606" y="2261565"/>
                  </a:lnTo>
                  <a:lnTo>
                    <a:pt x="127926" y="2233285"/>
                  </a:lnTo>
                  <a:lnTo>
                    <a:pt x="169922" y="2205260"/>
                  </a:lnTo>
                  <a:lnTo>
                    <a:pt x="211597" y="2177489"/>
                  </a:lnTo>
                  <a:lnTo>
                    <a:pt x="252948" y="2149971"/>
                  </a:lnTo>
                  <a:lnTo>
                    <a:pt x="293977" y="2122703"/>
                  </a:lnTo>
                  <a:lnTo>
                    <a:pt x="334683" y="2095686"/>
                  </a:lnTo>
                  <a:lnTo>
                    <a:pt x="375066" y="2068918"/>
                  </a:lnTo>
                  <a:lnTo>
                    <a:pt x="415126" y="2042398"/>
                  </a:lnTo>
                  <a:lnTo>
                    <a:pt x="454863" y="2016125"/>
                  </a:lnTo>
                  <a:lnTo>
                    <a:pt x="502540" y="1984563"/>
                  </a:lnTo>
                  <a:lnTo>
                    <a:pt x="548840" y="1953719"/>
                  </a:lnTo>
                  <a:lnTo>
                    <a:pt x="593762" y="1923593"/>
                  </a:lnTo>
                  <a:lnTo>
                    <a:pt x="637307" y="1894189"/>
                  </a:lnTo>
                  <a:lnTo>
                    <a:pt x="679474" y="1865508"/>
                  </a:lnTo>
                  <a:lnTo>
                    <a:pt x="720264" y="1837553"/>
                  </a:lnTo>
                  <a:lnTo>
                    <a:pt x="759675" y="1810325"/>
                  </a:lnTo>
                  <a:lnTo>
                    <a:pt x="797709" y="1783827"/>
                  </a:lnTo>
                  <a:lnTo>
                    <a:pt x="834364" y="1758060"/>
                  </a:lnTo>
                  <a:lnTo>
                    <a:pt x="882600" y="1724082"/>
                  </a:lnTo>
                  <a:lnTo>
                    <a:pt x="928445" y="1690728"/>
                  </a:lnTo>
                  <a:lnTo>
                    <a:pt x="971897" y="1658000"/>
                  </a:lnTo>
                  <a:lnTo>
                    <a:pt x="1012958" y="1625901"/>
                  </a:lnTo>
                  <a:lnTo>
                    <a:pt x="1051627" y="1594432"/>
                  </a:lnTo>
                  <a:lnTo>
                    <a:pt x="1087905" y="1563597"/>
                  </a:lnTo>
                  <a:lnTo>
                    <a:pt x="1121791" y="1533397"/>
                  </a:lnTo>
                  <a:lnTo>
                    <a:pt x="1165682" y="1491778"/>
                  </a:lnTo>
                  <a:lnTo>
                    <a:pt x="1205763" y="1450591"/>
                  </a:lnTo>
                  <a:lnTo>
                    <a:pt x="1242034" y="1409844"/>
                  </a:lnTo>
                  <a:lnTo>
                    <a:pt x="1274495" y="1369541"/>
                  </a:lnTo>
                  <a:lnTo>
                    <a:pt x="1303147" y="1329689"/>
                  </a:lnTo>
                  <a:lnTo>
                    <a:pt x="1334222" y="1280328"/>
                  </a:lnTo>
                  <a:lnTo>
                    <a:pt x="1360392" y="1231312"/>
                  </a:lnTo>
                  <a:lnTo>
                    <a:pt x="1381656" y="1182653"/>
                  </a:lnTo>
                  <a:lnTo>
                    <a:pt x="1398016" y="1134364"/>
                  </a:lnTo>
                  <a:lnTo>
                    <a:pt x="1410257" y="1085572"/>
                  </a:lnTo>
                  <a:lnTo>
                    <a:pt x="1418986" y="1035589"/>
                  </a:lnTo>
                  <a:lnTo>
                    <a:pt x="1424215" y="984416"/>
                  </a:lnTo>
                  <a:lnTo>
                    <a:pt x="1425956" y="932052"/>
                  </a:lnTo>
                  <a:lnTo>
                    <a:pt x="1423698" y="878760"/>
                  </a:lnTo>
                  <a:lnTo>
                    <a:pt x="1416926" y="828016"/>
                  </a:lnTo>
                  <a:lnTo>
                    <a:pt x="1405640" y="779822"/>
                  </a:lnTo>
                  <a:lnTo>
                    <a:pt x="1389842" y="734177"/>
                  </a:lnTo>
                  <a:lnTo>
                    <a:pt x="1369533" y="691082"/>
                  </a:lnTo>
                  <a:lnTo>
                    <a:pt x="1344713" y="650536"/>
                  </a:lnTo>
                  <a:lnTo>
                    <a:pt x="1315384" y="612539"/>
                  </a:lnTo>
                  <a:lnTo>
                    <a:pt x="1281547" y="577092"/>
                  </a:lnTo>
                  <a:lnTo>
                    <a:pt x="1243203" y="544194"/>
                  </a:lnTo>
                  <a:lnTo>
                    <a:pt x="1205695" y="517124"/>
                  </a:lnTo>
                  <a:lnTo>
                    <a:pt x="1166323" y="492910"/>
                  </a:lnTo>
                  <a:lnTo>
                    <a:pt x="1125086" y="471550"/>
                  </a:lnTo>
                  <a:lnTo>
                    <a:pt x="1081984" y="453043"/>
                  </a:lnTo>
                  <a:lnTo>
                    <a:pt x="1037015" y="437388"/>
                  </a:lnTo>
                  <a:lnTo>
                    <a:pt x="990178" y="424582"/>
                  </a:lnTo>
                  <a:lnTo>
                    <a:pt x="941473" y="414625"/>
                  </a:lnTo>
                  <a:lnTo>
                    <a:pt x="890898" y="407514"/>
                  </a:lnTo>
                  <a:lnTo>
                    <a:pt x="838452" y="403249"/>
                  </a:lnTo>
                  <a:lnTo>
                    <a:pt x="784136" y="401827"/>
                  </a:lnTo>
                  <a:lnTo>
                    <a:pt x="740527" y="402867"/>
                  </a:lnTo>
                  <a:lnTo>
                    <a:pt x="696424" y="405985"/>
                  </a:lnTo>
                  <a:lnTo>
                    <a:pt x="651825" y="411183"/>
                  </a:lnTo>
                  <a:lnTo>
                    <a:pt x="606732" y="418460"/>
                  </a:lnTo>
                  <a:lnTo>
                    <a:pt x="561143" y="427817"/>
                  </a:lnTo>
                  <a:lnTo>
                    <a:pt x="515059" y="439255"/>
                  </a:lnTo>
                  <a:lnTo>
                    <a:pt x="468479" y="452773"/>
                  </a:lnTo>
                  <a:lnTo>
                    <a:pt x="421404" y="468372"/>
                  </a:lnTo>
                  <a:lnTo>
                    <a:pt x="373834" y="486053"/>
                  </a:lnTo>
                  <a:lnTo>
                    <a:pt x="325769" y="505815"/>
                  </a:lnTo>
                  <a:lnTo>
                    <a:pt x="277208" y="527659"/>
                  </a:lnTo>
                  <a:lnTo>
                    <a:pt x="228151" y="551586"/>
                  </a:lnTo>
                  <a:lnTo>
                    <a:pt x="178600" y="577595"/>
                  </a:lnTo>
                  <a:lnTo>
                    <a:pt x="72555" y="354329"/>
                  </a:lnTo>
                  <a:lnTo>
                    <a:pt x="117990" y="324188"/>
                  </a:lnTo>
                  <a:lnTo>
                    <a:pt x="163541" y="295386"/>
                  </a:lnTo>
                  <a:lnTo>
                    <a:pt x="209208" y="267924"/>
                  </a:lnTo>
                  <a:lnTo>
                    <a:pt x="254991" y="241801"/>
                  </a:lnTo>
                  <a:lnTo>
                    <a:pt x="300890" y="217018"/>
                  </a:lnTo>
                  <a:lnTo>
                    <a:pt x="346905" y="193575"/>
                  </a:lnTo>
                  <a:lnTo>
                    <a:pt x="393036" y="171471"/>
                  </a:lnTo>
                  <a:lnTo>
                    <a:pt x="439284" y="150707"/>
                  </a:lnTo>
                  <a:lnTo>
                    <a:pt x="485647" y="131282"/>
                  </a:lnTo>
                  <a:lnTo>
                    <a:pt x="532127" y="113198"/>
                  </a:lnTo>
                  <a:lnTo>
                    <a:pt x="578722" y="96452"/>
                  </a:lnTo>
                  <a:lnTo>
                    <a:pt x="625434" y="81047"/>
                  </a:lnTo>
                  <a:lnTo>
                    <a:pt x="672262" y="66981"/>
                  </a:lnTo>
                  <a:lnTo>
                    <a:pt x="719206" y="54254"/>
                  </a:lnTo>
                  <a:lnTo>
                    <a:pt x="766267" y="42867"/>
                  </a:lnTo>
                  <a:lnTo>
                    <a:pt x="813443" y="32820"/>
                  </a:lnTo>
                  <a:lnTo>
                    <a:pt x="860736" y="24113"/>
                  </a:lnTo>
                  <a:lnTo>
                    <a:pt x="908146" y="16745"/>
                  </a:lnTo>
                  <a:lnTo>
                    <a:pt x="955671" y="10716"/>
                  </a:lnTo>
                  <a:lnTo>
                    <a:pt x="1003313" y="6028"/>
                  </a:lnTo>
                  <a:lnTo>
                    <a:pt x="1051071" y="2679"/>
                  </a:lnTo>
                  <a:lnTo>
                    <a:pt x="1098946" y="669"/>
                  </a:lnTo>
                  <a:lnTo>
                    <a:pt x="1146937" y="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059810" y="1844801"/>
              <a:ext cx="5473065" cy="3446779"/>
            </a:xfrm>
            <a:custGeom>
              <a:avLst/>
              <a:gdLst/>
              <a:ahLst/>
              <a:cxnLst/>
              <a:rect l="l" t="t" r="r" b="b"/>
              <a:pathLst>
                <a:path w="5473065" h="3446779">
                  <a:moveTo>
                    <a:pt x="4898263" y="0"/>
                  </a:moveTo>
                  <a:lnTo>
                    <a:pt x="574421" y="0"/>
                  </a:lnTo>
                  <a:lnTo>
                    <a:pt x="527309" y="1904"/>
                  </a:lnTo>
                  <a:lnTo>
                    <a:pt x="481246" y="7518"/>
                  </a:lnTo>
                  <a:lnTo>
                    <a:pt x="436380" y="16694"/>
                  </a:lnTo>
                  <a:lnTo>
                    <a:pt x="392858" y="29284"/>
                  </a:lnTo>
                  <a:lnTo>
                    <a:pt x="350829" y="45140"/>
                  </a:lnTo>
                  <a:lnTo>
                    <a:pt x="310440" y="64115"/>
                  </a:lnTo>
                  <a:lnTo>
                    <a:pt x="271839" y="86060"/>
                  </a:lnTo>
                  <a:lnTo>
                    <a:pt x="235174" y="110829"/>
                  </a:lnTo>
                  <a:lnTo>
                    <a:pt x="200593" y="138272"/>
                  </a:lnTo>
                  <a:lnTo>
                    <a:pt x="168243" y="168243"/>
                  </a:lnTo>
                  <a:lnTo>
                    <a:pt x="138272" y="200593"/>
                  </a:lnTo>
                  <a:lnTo>
                    <a:pt x="110829" y="235174"/>
                  </a:lnTo>
                  <a:lnTo>
                    <a:pt x="86060" y="271839"/>
                  </a:lnTo>
                  <a:lnTo>
                    <a:pt x="64115" y="310440"/>
                  </a:lnTo>
                  <a:lnTo>
                    <a:pt x="45140" y="350829"/>
                  </a:lnTo>
                  <a:lnTo>
                    <a:pt x="29284" y="392858"/>
                  </a:lnTo>
                  <a:lnTo>
                    <a:pt x="16694" y="436380"/>
                  </a:lnTo>
                  <a:lnTo>
                    <a:pt x="7518" y="481246"/>
                  </a:lnTo>
                  <a:lnTo>
                    <a:pt x="1904" y="527309"/>
                  </a:lnTo>
                  <a:lnTo>
                    <a:pt x="0" y="574421"/>
                  </a:lnTo>
                  <a:lnTo>
                    <a:pt x="0" y="2872105"/>
                  </a:lnTo>
                  <a:lnTo>
                    <a:pt x="1904" y="2919216"/>
                  </a:lnTo>
                  <a:lnTo>
                    <a:pt x="7518" y="2965279"/>
                  </a:lnTo>
                  <a:lnTo>
                    <a:pt x="16694" y="3010145"/>
                  </a:lnTo>
                  <a:lnTo>
                    <a:pt x="29284" y="3053667"/>
                  </a:lnTo>
                  <a:lnTo>
                    <a:pt x="45140" y="3095696"/>
                  </a:lnTo>
                  <a:lnTo>
                    <a:pt x="64115" y="3136085"/>
                  </a:lnTo>
                  <a:lnTo>
                    <a:pt x="86060" y="3174686"/>
                  </a:lnTo>
                  <a:lnTo>
                    <a:pt x="110829" y="3211351"/>
                  </a:lnTo>
                  <a:lnTo>
                    <a:pt x="138272" y="3245932"/>
                  </a:lnTo>
                  <a:lnTo>
                    <a:pt x="168243" y="3278282"/>
                  </a:lnTo>
                  <a:lnTo>
                    <a:pt x="200593" y="3308253"/>
                  </a:lnTo>
                  <a:lnTo>
                    <a:pt x="235174" y="3335696"/>
                  </a:lnTo>
                  <a:lnTo>
                    <a:pt x="271839" y="3360465"/>
                  </a:lnTo>
                  <a:lnTo>
                    <a:pt x="310440" y="3382410"/>
                  </a:lnTo>
                  <a:lnTo>
                    <a:pt x="350829" y="3401385"/>
                  </a:lnTo>
                  <a:lnTo>
                    <a:pt x="392858" y="3417241"/>
                  </a:lnTo>
                  <a:lnTo>
                    <a:pt x="436380" y="3429831"/>
                  </a:lnTo>
                  <a:lnTo>
                    <a:pt x="481246" y="3439007"/>
                  </a:lnTo>
                  <a:lnTo>
                    <a:pt x="527309" y="3444621"/>
                  </a:lnTo>
                  <a:lnTo>
                    <a:pt x="574421" y="3446526"/>
                  </a:lnTo>
                  <a:lnTo>
                    <a:pt x="4898263" y="3446526"/>
                  </a:lnTo>
                  <a:lnTo>
                    <a:pt x="4945374" y="3444621"/>
                  </a:lnTo>
                  <a:lnTo>
                    <a:pt x="4991437" y="3439007"/>
                  </a:lnTo>
                  <a:lnTo>
                    <a:pt x="5036303" y="3429831"/>
                  </a:lnTo>
                  <a:lnTo>
                    <a:pt x="5079825" y="3417241"/>
                  </a:lnTo>
                  <a:lnTo>
                    <a:pt x="5121854" y="3401385"/>
                  </a:lnTo>
                  <a:lnTo>
                    <a:pt x="5162243" y="3382410"/>
                  </a:lnTo>
                  <a:lnTo>
                    <a:pt x="5200844" y="3360465"/>
                  </a:lnTo>
                  <a:lnTo>
                    <a:pt x="5237509" y="3335696"/>
                  </a:lnTo>
                  <a:lnTo>
                    <a:pt x="5272090" y="3308253"/>
                  </a:lnTo>
                  <a:lnTo>
                    <a:pt x="5304440" y="3278282"/>
                  </a:lnTo>
                  <a:lnTo>
                    <a:pt x="5334411" y="3245932"/>
                  </a:lnTo>
                  <a:lnTo>
                    <a:pt x="5361854" y="3211351"/>
                  </a:lnTo>
                  <a:lnTo>
                    <a:pt x="5386623" y="3174686"/>
                  </a:lnTo>
                  <a:lnTo>
                    <a:pt x="5408568" y="3136085"/>
                  </a:lnTo>
                  <a:lnTo>
                    <a:pt x="5427543" y="3095696"/>
                  </a:lnTo>
                  <a:lnTo>
                    <a:pt x="5443399" y="3053667"/>
                  </a:lnTo>
                  <a:lnTo>
                    <a:pt x="5455989" y="3010145"/>
                  </a:lnTo>
                  <a:lnTo>
                    <a:pt x="5465165" y="2965279"/>
                  </a:lnTo>
                  <a:lnTo>
                    <a:pt x="5470779" y="2919216"/>
                  </a:lnTo>
                  <a:lnTo>
                    <a:pt x="5472684" y="2872105"/>
                  </a:lnTo>
                  <a:lnTo>
                    <a:pt x="5472684" y="574421"/>
                  </a:lnTo>
                  <a:lnTo>
                    <a:pt x="5470779" y="527309"/>
                  </a:lnTo>
                  <a:lnTo>
                    <a:pt x="5465165" y="481246"/>
                  </a:lnTo>
                  <a:lnTo>
                    <a:pt x="5455989" y="436380"/>
                  </a:lnTo>
                  <a:lnTo>
                    <a:pt x="5443399" y="392858"/>
                  </a:lnTo>
                  <a:lnTo>
                    <a:pt x="5427543" y="350829"/>
                  </a:lnTo>
                  <a:lnTo>
                    <a:pt x="5408568" y="310440"/>
                  </a:lnTo>
                  <a:lnTo>
                    <a:pt x="5386623" y="271839"/>
                  </a:lnTo>
                  <a:lnTo>
                    <a:pt x="5361854" y="235174"/>
                  </a:lnTo>
                  <a:lnTo>
                    <a:pt x="5334411" y="200593"/>
                  </a:lnTo>
                  <a:lnTo>
                    <a:pt x="5304440" y="168243"/>
                  </a:lnTo>
                  <a:lnTo>
                    <a:pt x="5272090" y="138272"/>
                  </a:lnTo>
                  <a:lnTo>
                    <a:pt x="5237509" y="110829"/>
                  </a:lnTo>
                  <a:lnTo>
                    <a:pt x="5200844" y="86060"/>
                  </a:lnTo>
                  <a:lnTo>
                    <a:pt x="5162243" y="64115"/>
                  </a:lnTo>
                  <a:lnTo>
                    <a:pt x="5121854" y="45140"/>
                  </a:lnTo>
                  <a:lnTo>
                    <a:pt x="5079825" y="29284"/>
                  </a:lnTo>
                  <a:lnTo>
                    <a:pt x="5036303" y="16694"/>
                  </a:lnTo>
                  <a:lnTo>
                    <a:pt x="4991437" y="7518"/>
                  </a:lnTo>
                  <a:lnTo>
                    <a:pt x="4945374" y="1904"/>
                  </a:lnTo>
                  <a:lnTo>
                    <a:pt x="48982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059810" y="1844801"/>
              <a:ext cx="5473065" cy="3446779"/>
            </a:xfrm>
            <a:custGeom>
              <a:avLst/>
              <a:gdLst/>
              <a:ahLst/>
              <a:cxnLst/>
              <a:rect l="l" t="t" r="r" b="b"/>
              <a:pathLst>
                <a:path w="5473065" h="3446779">
                  <a:moveTo>
                    <a:pt x="0" y="574421"/>
                  </a:moveTo>
                  <a:lnTo>
                    <a:pt x="1904" y="527309"/>
                  </a:lnTo>
                  <a:lnTo>
                    <a:pt x="7518" y="481246"/>
                  </a:lnTo>
                  <a:lnTo>
                    <a:pt x="16694" y="436380"/>
                  </a:lnTo>
                  <a:lnTo>
                    <a:pt x="29284" y="392858"/>
                  </a:lnTo>
                  <a:lnTo>
                    <a:pt x="45140" y="350829"/>
                  </a:lnTo>
                  <a:lnTo>
                    <a:pt x="64115" y="310440"/>
                  </a:lnTo>
                  <a:lnTo>
                    <a:pt x="86060" y="271839"/>
                  </a:lnTo>
                  <a:lnTo>
                    <a:pt x="110829" y="235174"/>
                  </a:lnTo>
                  <a:lnTo>
                    <a:pt x="138272" y="200593"/>
                  </a:lnTo>
                  <a:lnTo>
                    <a:pt x="168243" y="168243"/>
                  </a:lnTo>
                  <a:lnTo>
                    <a:pt x="200593" y="138272"/>
                  </a:lnTo>
                  <a:lnTo>
                    <a:pt x="235174" y="110829"/>
                  </a:lnTo>
                  <a:lnTo>
                    <a:pt x="271839" y="86060"/>
                  </a:lnTo>
                  <a:lnTo>
                    <a:pt x="310440" y="64115"/>
                  </a:lnTo>
                  <a:lnTo>
                    <a:pt x="350829" y="45140"/>
                  </a:lnTo>
                  <a:lnTo>
                    <a:pt x="392858" y="29284"/>
                  </a:lnTo>
                  <a:lnTo>
                    <a:pt x="436380" y="16694"/>
                  </a:lnTo>
                  <a:lnTo>
                    <a:pt x="481246" y="7518"/>
                  </a:lnTo>
                  <a:lnTo>
                    <a:pt x="527309" y="1904"/>
                  </a:lnTo>
                  <a:lnTo>
                    <a:pt x="574421" y="0"/>
                  </a:lnTo>
                  <a:lnTo>
                    <a:pt x="4898263" y="0"/>
                  </a:lnTo>
                  <a:lnTo>
                    <a:pt x="4945374" y="1904"/>
                  </a:lnTo>
                  <a:lnTo>
                    <a:pt x="4991437" y="7518"/>
                  </a:lnTo>
                  <a:lnTo>
                    <a:pt x="5036303" y="16694"/>
                  </a:lnTo>
                  <a:lnTo>
                    <a:pt x="5079825" y="29284"/>
                  </a:lnTo>
                  <a:lnTo>
                    <a:pt x="5121854" y="45140"/>
                  </a:lnTo>
                  <a:lnTo>
                    <a:pt x="5162243" y="64115"/>
                  </a:lnTo>
                  <a:lnTo>
                    <a:pt x="5200844" y="86060"/>
                  </a:lnTo>
                  <a:lnTo>
                    <a:pt x="5237509" y="110829"/>
                  </a:lnTo>
                  <a:lnTo>
                    <a:pt x="5272090" y="138272"/>
                  </a:lnTo>
                  <a:lnTo>
                    <a:pt x="5304440" y="168243"/>
                  </a:lnTo>
                  <a:lnTo>
                    <a:pt x="5334411" y="200593"/>
                  </a:lnTo>
                  <a:lnTo>
                    <a:pt x="5361854" y="235174"/>
                  </a:lnTo>
                  <a:lnTo>
                    <a:pt x="5386623" y="271839"/>
                  </a:lnTo>
                  <a:lnTo>
                    <a:pt x="5408568" y="310440"/>
                  </a:lnTo>
                  <a:lnTo>
                    <a:pt x="5427543" y="350829"/>
                  </a:lnTo>
                  <a:lnTo>
                    <a:pt x="5443399" y="392858"/>
                  </a:lnTo>
                  <a:lnTo>
                    <a:pt x="5455989" y="436380"/>
                  </a:lnTo>
                  <a:lnTo>
                    <a:pt x="5465165" y="481246"/>
                  </a:lnTo>
                  <a:lnTo>
                    <a:pt x="5470779" y="527309"/>
                  </a:lnTo>
                  <a:lnTo>
                    <a:pt x="5472684" y="574421"/>
                  </a:lnTo>
                  <a:lnTo>
                    <a:pt x="5472684" y="2872105"/>
                  </a:lnTo>
                  <a:lnTo>
                    <a:pt x="5470779" y="2919216"/>
                  </a:lnTo>
                  <a:lnTo>
                    <a:pt x="5465165" y="2965279"/>
                  </a:lnTo>
                  <a:lnTo>
                    <a:pt x="5455989" y="3010145"/>
                  </a:lnTo>
                  <a:lnTo>
                    <a:pt x="5443399" y="3053667"/>
                  </a:lnTo>
                  <a:lnTo>
                    <a:pt x="5427543" y="3095696"/>
                  </a:lnTo>
                  <a:lnTo>
                    <a:pt x="5408568" y="3136085"/>
                  </a:lnTo>
                  <a:lnTo>
                    <a:pt x="5386623" y="3174686"/>
                  </a:lnTo>
                  <a:lnTo>
                    <a:pt x="5361854" y="3211351"/>
                  </a:lnTo>
                  <a:lnTo>
                    <a:pt x="5334411" y="3245932"/>
                  </a:lnTo>
                  <a:lnTo>
                    <a:pt x="5304440" y="3278282"/>
                  </a:lnTo>
                  <a:lnTo>
                    <a:pt x="5272090" y="3308253"/>
                  </a:lnTo>
                  <a:lnTo>
                    <a:pt x="5237509" y="3335696"/>
                  </a:lnTo>
                  <a:lnTo>
                    <a:pt x="5200844" y="3360465"/>
                  </a:lnTo>
                  <a:lnTo>
                    <a:pt x="5162243" y="3382410"/>
                  </a:lnTo>
                  <a:lnTo>
                    <a:pt x="5121854" y="3401385"/>
                  </a:lnTo>
                  <a:lnTo>
                    <a:pt x="5079825" y="3417241"/>
                  </a:lnTo>
                  <a:lnTo>
                    <a:pt x="5036303" y="3429831"/>
                  </a:lnTo>
                  <a:lnTo>
                    <a:pt x="4991437" y="3439007"/>
                  </a:lnTo>
                  <a:lnTo>
                    <a:pt x="4945374" y="3444621"/>
                  </a:lnTo>
                  <a:lnTo>
                    <a:pt x="4898263" y="3446526"/>
                  </a:lnTo>
                  <a:lnTo>
                    <a:pt x="574421" y="3446526"/>
                  </a:lnTo>
                  <a:lnTo>
                    <a:pt x="527309" y="3444621"/>
                  </a:lnTo>
                  <a:lnTo>
                    <a:pt x="481246" y="3439007"/>
                  </a:lnTo>
                  <a:lnTo>
                    <a:pt x="436380" y="3429831"/>
                  </a:lnTo>
                  <a:lnTo>
                    <a:pt x="392858" y="3417241"/>
                  </a:lnTo>
                  <a:lnTo>
                    <a:pt x="350829" y="3401385"/>
                  </a:lnTo>
                  <a:lnTo>
                    <a:pt x="310440" y="3382410"/>
                  </a:lnTo>
                  <a:lnTo>
                    <a:pt x="271839" y="3360465"/>
                  </a:lnTo>
                  <a:lnTo>
                    <a:pt x="235174" y="3335696"/>
                  </a:lnTo>
                  <a:lnTo>
                    <a:pt x="200593" y="3308253"/>
                  </a:lnTo>
                  <a:lnTo>
                    <a:pt x="168243" y="3278282"/>
                  </a:lnTo>
                  <a:lnTo>
                    <a:pt x="138272" y="3245932"/>
                  </a:lnTo>
                  <a:lnTo>
                    <a:pt x="110829" y="3211351"/>
                  </a:lnTo>
                  <a:lnTo>
                    <a:pt x="86060" y="3174686"/>
                  </a:lnTo>
                  <a:lnTo>
                    <a:pt x="64115" y="3136085"/>
                  </a:lnTo>
                  <a:lnTo>
                    <a:pt x="45140" y="3095696"/>
                  </a:lnTo>
                  <a:lnTo>
                    <a:pt x="29284" y="3053667"/>
                  </a:lnTo>
                  <a:lnTo>
                    <a:pt x="16694" y="3010145"/>
                  </a:lnTo>
                  <a:lnTo>
                    <a:pt x="7518" y="2965279"/>
                  </a:lnTo>
                  <a:lnTo>
                    <a:pt x="1904" y="2919216"/>
                  </a:lnTo>
                  <a:lnTo>
                    <a:pt x="0" y="2872105"/>
                  </a:lnTo>
                  <a:lnTo>
                    <a:pt x="0" y="574421"/>
                  </a:lnTo>
                  <a:close/>
                </a:path>
              </a:pathLst>
            </a:custGeom>
            <a:ln w="254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448050" y="2345817"/>
            <a:ext cx="4707255" cy="2404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5715" algn="ctr">
              <a:lnSpc>
                <a:spcPct val="100000"/>
              </a:lnSpc>
              <a:spcBef>
                <a:spcPts val="105"/>
              </a:spcBef>
            </a:pPr>
            <a:r>
              <a:rPr sz="2600" spc="-5" dirty="0">
                <a:latin typeface="Constantia"/>
                <a:cs typeface="Constantia"/>
              </a:rPr>
              <a:t>Atığı oluşturan </a:t>
            </a:r>
            <a:r>
              <a:rPr sz="2600" spc="-30" dirty="0">
                <a:latin typeface="Constantia"/>
                <a:cs typeface="Constantia"/>
              </a:rPr>
              <a:t>birimler, </a:t>
            </a:r>
            <a:r>
              <a:rPr sz="2600" spc="-5" dirty="0">
                <a:latin typeface="Constantia"/>
                <a:cs typeface="Constantia"/>
              </a:rPr>
              <a:t>atığın </a:t>
            </a:r>
            <a:r>
              <a:rPr sz="260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özelliği, </a:t>
            </a:r>
            <a:r>
              <a:rPr sz="2600" spc="-5" dirty="0">
                <a:latin typeface="Constantia"/>
                <a:cs typeface="Constantia"/>
              </a:rPr>
              <a:t>miktarı, </a:t>
            </a:r>
            <a:r>
              <a:rPr sz="2600" spc="-10" dirty="0">
                <a:latin typeface="Constantia"/>
                <a:cs typeface="Constantia"/>
              </a:rPr>
              <a:t>kaynağı, </a:t>
            </a:r>
            <a:r>
              <a:rPr sz="2600" spc="-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karakterizasyonu,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atık</a:t>
            </a:r>
            <a:r>
              <a:rPr sz="2600" spc="-4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biriktirme </a:t>
            </a:r>
            <a:r>
              <a:rPr sz="2600" spc="-63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yöntemleri,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atık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depolama</a:t>
            </a:r>
            <a:endParaRPr sz="2600">
              <a:latin typeface="Constantia"/>
              <a:cs typeface="Constantia"/>
            </a:endParaRPr>
          </a:p>
          <a:p>
            <a:pPr marL="238125" marR="238760" indent="635" algn="ctr">
              <a:lnSpc>
                <a:spcPct val="100000"/>
              </a:lnSpc>
            </a:pPr>
            <a:r>
              <a:rPr sz="2600" dirty="0">
                <a:latin typeface="Constantia"/>
                <a:cs typeface="Constantia"/>
              </a:rPr>
              <a:t>alanl</a:t>
            </a:r>
            <a:r>
              <a:rPr sz="2600" spc="-10" dirty="0">
                <a:latin typeface="Constantia"/>
                <a:cs typeface="Constantia"/>
              </a:rPr>
              <a:t>a</a:t>
            </a:r>
            <a:r>
              <a:rPr sz="2600" spc="-5" dirty="0">
                <a:latin typeface="Constantia"/>
                <a:cs typeface="Constantia"/>
              </a:rPr>
              <a:t>rı</a:t>
            </a:r>
            <a:r>
              <a:rPr sz="2600" spc="-15" dirty="0">
                <a:latin typeface="Constantia"/>
                <a:cs typeface="Constantia"/>
              </a:rPr>
              <a:t>n</a:t>
            </a:r>
            <a:r>
              <a:rPr sz="2600" dirty="0">
                <a:latin typeface="Constantia"/>
                <a:cs typeface="Constantia"/>
              </a:rPr>
              <a:t>a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i</a:t>
            </a:r>
            <a:r>
              <a:rPr sz="2600" dirty="0">
                <a:latin typeface="Constantia"/>
                <a:cs typeface="Constantia"/>
              </a:rPr>
              <a:t>lişk</a:t>
            </a:r>
            <a:r>
              <a:rPr sz="2600" spc="-10" dirty="0">
                <a:latin typeface="Constantia"/>
                <a:cs typeface="Constantia"/>
              </a:rPr>
              <a:t>i</a:t>
            </a:r>
            <a:r>
              <a:rPr sz="2600" dirty="0">
                <a:latin typeface="Constantia"/>
                <a:cs typeface="Constantia"/>
              </a:rPr>
              <a:t>n</a:t>
            </a:r>
            <a:r>
              <a:rPr sz="2600" spc="-4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me</a:t>
            </a:r>
            <a:r>
              <a:rPr sz="2600" spc="-65" dirty="0">
                <a:latin typeface="Constantia"/>
                <a:cs typeface="Constantia"/>
              </a:rPr>
              <a:t>v</a:t>
            </a:r>
            <a:r>
              <a:rPr sz="2600" spc="-5" dirty="0">
                <a:latin typeface="Constantia"/>
                <a:cs typeface="Constantia"/>
              </a:rPr>
              <a:t>cu</a:t>
            </a:r>
            <a:r>
              <a:rPr sz="2600" dirty="0">
                <a:latin typeface="Constantia"/>
                <a:cs typeface="Constantia"/>
              </a:rPr>
              <a:t>t</a:t>
            </a:r>
            <a:r>
              <a:rPr sz="2600" spc="-16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atık  </a:t>
            </a:r>
            <a:r>
              <a:rPr sz="2600" spc="-10" dirty="0">
                <a:latin typeface="Constantia"/>
                <a:cs typeface="Constantia"/>
              </a:rPr>
              <a:t>yönetimi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ortaya</a:t>
            </a:r>
            <a:r>
              <a:rPr sz="2600" spc="-100" dirty="0">
                <a:latin typeface="Constantia"/>
                <a:cs typeface="Constantia"/>
              </a:rPr>
              <a:t> </a:t>
            </a:r>
            <a:r>
              <a:rPr sz="2600" spc="-25" dirty="0">
                <a:latin typeface="Constantia"/>
                <a:cs typeface="Constantia"/>
              </a:rPr>
              <a:t>konulmalıdır.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604517" y="451815"/>
            <a:ext cx="543242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dirty="0">
                <a:solidFill>
                  <a:srgbClr val="0A5294"/>
                </a:solidFill>
                <a:latin typeface="Times New Roman"/>
                <a:cs typeface="Times New Roman"/>
              </a:rPr>
              <a:t>MEVCUT</a:t>
            </a:r>
            <a:r>
              <a:rPr sz="5000" spc="-15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5000" spc="-5" dirty="0">
                <a:solidFill>
                  <a:srgbClr val="0A5294"/>
                </a:solidFill>
                <a:latin typeface="Times New Roman"/>
                <a:cs typeface="Times New Roman"/>
              </a:rPr>
              <a:t>DURUM</a:t>
            </a:r>
            <a:endParaRPr sz="5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749" y="0"/>
            <a:ext cx="9145905" cy="6858000"/>
            <a:chOff x="-749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46"/>
              <a:ext cx="9143999" cy="10274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0007" y="0"/>
              <a:ext cx="4743992" cy="60007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88505" cy="10205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749" y="52451"/>
              <a:ext cx="9145511" cy="901700"/>
            </a:xfrm>
            <a:prstGeom prst="rect">
              <a:avLst/>
            </a:prstGeom>
          </p:spPr>
        </p:pic>
      </p:grp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047274"/>
              </p:ext>
            </p:extLst>
          </p:nvPr>
        </p:nvGraphicFramePr>
        <p:xfrm>
          <a:off x="1109268" y="1282446"/>
          <a:ext cx="7272654" cy="54011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34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25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52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9929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530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Atık</a:t>
                      </a:r>
                      <a:r>
                        <a:rPr sz="2000" b="1" spc="-1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2000" b="1" spc="-3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Türü</a:t>
                      </a:r>
                      <a:endParaRPr sz="2000">
                        <a:latin typeface="Constantia"/>
                        <a:cs typeface="Constantia"/>
                      </a:endParaRPr>
                    </a:p>
                  </a:txBody>
                  <a:tcPr marL="0" marR="0" marT="1943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59118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Oluşma</a:t>
                      </a:r>
                      <a:r>
                        <a:rPr sz="2000" b="1" spc="-8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Sıklığı</a:t>
                      </a:r>
                      <a:endParaRPr sz="2000">
                        <a:latin typeface="Constantia"/>
                        <a:cs typeface="Constantia"/>
                      </a:endParaRPr>
                    </a:p>
                    <a:p>
                      <a:pPr marL="535940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(Gün/Hafta/Ay)</a:t>
                      </a:r>
                      <a:endParaRPr sz="2000">
                        <a:latin typeface="Constantia"/>
                        <a:cs typeface="Constantia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530"/>
                        </a:spcBef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Atık</a:t>
                      </a:r>
                      <a:r>
                        <a:rPr sz="2000" b="1" spc="-5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Miktarı</a:t>
                      </a:r>
                      <a:r>
                        <a:rPr sz="2000" b="1" spc="-1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2000" b="1" spc="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(kg)</a:t>
                      </a:r>
                      <a:endParaRPr sz="2000">
                        <a:latin typeface="Constantia"/>
                        <a:cs typeface="Constantia"/>
                      </a:endParaRPr>
                    </a:p>
                  </a:txBody>
                  <a:tcPr marL="0" marR="0" marT="1943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063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Kağıt-karton</a:t>
                      </a:r>
                      <a:endParaRPr sz="2000">
                        <a:latin typeface="Constantia"/>
                        <a:cs typeface="Constantia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119761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000" spc="-5" dirty="0">
                          <a:latin typeface="Constantia"/>
                          <a:cs typeface="Constantia"/>
                        </a:rPr>
                        <a:t>Hafta</a:t>
                      </a:r>
                      <a:endParaRPr sz="2000">
                        <a:latin typeface="Constantia"/>
                        <a:cs typeface="Constantia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endParaRPr sz="2000" dirty="0">
                        <a:latin typeface="Constantia"/>
                        <a:cs typeface="Constantia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4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Plastik</a:t>
                      </a:r>
                      <a:endParaRPr sz="2000">
                        <a:latin typeface="Constantia"/>
                        <a:cs typeface="Constantia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119761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000" spc="-5" dirty="0">
                          <a:latin typeface="Constantia"/>
                          <a:cs typeface="Constantia"/>
                        </a:rPr>
                        <a:t>Hafta</a:t>
                      </a:r>
                      <a:endParaRPr sz="2000">
                        <a:latin typeface="Constantia"/>
                        <a:cs typeface="Constantia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endParaRPr sz="2000" dirty="0">
                        <a:latin typeface="Constantia"/>
                        <a:cs typeface="Constantia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4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Cam</a:t>
                      </a:r>
                      <a:endParaRPr sz="2000">
                        <a:latin typeface="Constantia"/>
                        <a:cs typeface="Constantia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119761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000" spc="-5" dirty="0">
                          <a:latin typeface="Constantia"/>
                          <a:cs typeface="Constantia"/>
                        </a:rPr>
                        <a:t>Hafta</a:t>
                      </a:r>
                      <a:endParaRPr sz="2000">
                        <a:latin typeface="Constantia"/>
                        <a:cs typeface="Constantia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endParaRPr sz="2000" dirty="0">
                        <a:latin typeface="Constantia"/>
                        <a:cs typeface="Constantia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5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000" b="1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Tehlikeli</a:t>
                      </a:r>
                      <a:r>
                        <a:rPr sz="2000" b="1" spc="-7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Atık</a:t>
                      </a:r>
                      <a:endParaRPr sz="2000">
                        <a:latin typeface="Constantia"/>
                        <a:cs typeface="Constantia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000" spc="-90" dirty="0">
                          <a:latin typeface="Constantia"/>
                          <a:cs typeface="Constantia"/>
                        </a:rPr>
                        <a:t>Ay</a:t>
                      </a:r>
                      <a:endParaRPr sz="2000">
                        <a:latin typeface="Constantia"/>
                        <a:cs typeface="Constantia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endParaRPr sz="2000" dirty="0">
                        <a:latin typeface="Constantia"/>
                        <a:cs typeface="Constantia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60450"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Elektrik</a:t>
                      </a:r>
                      <a:endParaRPr sz="2000">
                        <a:latin typeface="Constantia"/>
                        <a:cs typeface="Constantia"/>
                      </a:endParaRPr>
                    </a:p>
                    <a:p>
                      <a:pPr marL="324485" marR="312420" algn="ctr">
                        <a:lnSpc>
                          <a:spcPct val="114999"/>
                        </a:lnSpc>
                      </a:pPr>
                      <a:r>
                        <a:rPr sz="2000" b="1" spc="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l</a:t>
                      </a:r>
                      <a:r>
                        <a:rPr sz="2000" b="1" spc="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k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2000" b="1" spc="-4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onik  Atık</a:t>
                      </a:r>
                      <a:endParaRPr sz="2000">
                        <a:latin typeface="Constantia"/>
                        <a:cs typeface="Constantia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2000" spc="-40" dirty="0">
                          <a:latin typeface="Constantia"/>
                          <a:cs typeface="Constantia"/>
                        </a:rPr>
                        <a:t>Yıl</a:t>
                      </a:r>
                      <a:endParaRPr sz="2000">
                        <a:latin typeface="Constantia"/>
                        <a:cs typeface="Constantia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4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Atık</a:t>
                      </a:r>
                      <a:r>
                        <a:rPr sz="2000" b="1" spc="-7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Pil</a:t>
                      </a:r>
                      <a:endParaRPr sz="2000">
                        <a:latin typeface="Constantia"/>
                        <a:cs typeface="Constantia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000" spc="-40" dirty="0">
                          <a:latin typeface="Constantia"/>
                          <a:cs typeface="Constantia"/>
                        </a:rPr>
                        <a:t>Yıl</a:t>
                      </a:r>
                      <a:endParaRPr sz="2000">
                        <a:latin typeface="Constantia"/>
                        <a:cs typeface="Constantia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endParaRPr sz="2000" dirty="0">
                        <a:latin typeface="Constantia"/>
                        <a:cs typeface="Constantia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9409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Organik</a:t>
                      </a:r>
                      <a:r>
                        <a:rPr sz="2000" b="1" spc="-8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Atık</a:t>
                      </a:r>
                      <a:endParaRPr sz="2000">
                        <a:latin typeface="Constantia"/>
                        <a:cs typeface="Constantia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123571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2000" dirty="0">
                          <a:latin typeface="Constantia"/>
                          <a:cs typeface="Constantia"/>
                        </a:rPr>
                        <a:t>Gün</a:t>
                      </a:r>
                      <a:endParaRPr sz="2000">
                        <a:latin typeface="Constantia"/>
                        <a:cs typeface="Constantia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2000" dirty="0">
                        <a:latin typeface="Constantia"/>
                        <a:cs typeface="Constantia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09993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Bitkisel</a:t>
                      </a:r>
                      <a:endParaRPr sz="2000">
                        <a:latin typeface="Constantia"/>
                        <a:cs typeface="Constantia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Organik</a:t>
                      </a:r>
                      <a:r>
                        <a:rPr sz="2000" b="1" spc="-8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Atık</a:t>
                      </a:r>
                      <a:endParaRPr sz="2000">
                        <a:latin typeface="Constantia"/>
                        <a:cs typeface="Constantia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535"/>
                        </a:spcBef>
                      </a:pPr>
                      <a:r>
                        <a:rPr sz="2000" spc="-40" dirty="0">
                          <a:latin typeface="Constantia"/>
                          <a:cs typeface="Constantia"/>
                        </a:rPr>
                        <a:t>Yıl</a:t>
                      </a:r>
                      <a:endParaRPr sz="2000">
                        <a:latin typeface="Constantia"/>
                        <a:cs typeface="Constantia"/>
                      </a:endParaRPr>
                    </a:p>
                  </a:txBody>
                  <a:tcPr marL="0" marR="0" marT="194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35"/>
                        </a:spcBef>
                      </a:pPr>
                      <a:endParaRPr sz="2000" dirty="0">
                        <a:latin typeface="Constantia"/>
                        <a:cs typeface="Constantia"/>
                      </a:endParaRPr>
                    </a:p>
                  </a:txBody>
                  <a:tcPr marL="0" marR="0" marT="194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3853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Geri</a:t>
                      </a:r>
                      <a:endParaRPr sz="2000">
                        <a:latin typeface="Constantia"/>
                        <a:cs typeface="Constantia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Dönüşemeyen</a:t>
                      </a:r>
                      <a:endParaRPr sz="2000">
                        <a:latin typeface="Constantia"/>
                        <a:cs typeface="Constanti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1235710">
                        <a:lnSpc>
                          <a:spcPct val="100000"/>
                        </a:lnSpc>
                        <a:spcBef>
                          <a:spcPts val="1645"/>
                        </a:spcBef>
                      </a:pPr>
                      <a:r>
                        <a:rPr sz="2000" dirty="0">
                          <a:latin typeface="Constantia"/>
                          <a:cs typeface="Constantia"/>
                        </a:rPr>
                        <a:t>Gün</a:t>
                      </a:r>
                      <a:endParaRPr sz="2000">
                        <a:latin typeface="Constantia"/>
                        <a:cs typeface="Constantia"/>
                      </a:endParaRPr>
                    </a:p>
                  </a:txBody>
                  <a:tcPr marL="0" marR="0" marT="2089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45"/>
                        </a:spcBef>
                      </a:pPr>
                      <a:endParaRPr sz="2000" dirty="0">
                        <a:latin typeface="Constantia"/>
                        <a:cs typeface="Constantia"/>
                      </a:endParaRPr>
                    </a:p>
                  </a:txBody>
                  <a:tcPr marL="0" marR="0" marT="2089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535049" y="534670"/>
            <a:ext cx="63557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dirty="0">
                <a:latin typeface="Candara"/>
                <a:cs typeface="Candara"/>
              </a:rPr>
              <a:t>Mevcut</a:t>
            </a:r>
            <a:r>
              <a:rPr sz="3600" b="0" spc="-40" dirty="0">
                <a:latin typeface="Candara"/>
                <a:cs typeface="Candara"/>
              </a:rPr>
              <a:t> </a:t>
            </a:r>
            <a:r>
              <a:rPr sz="3600" b="0" dirty="0">
                <a:latin typeface="Candara"/>
                <a:cs typeface="Candara"/>
              </a:rPr>
              <a:t>Durumun</a:t>
            </a:r>
            <a:r>
              <a:rPr sz="3600" b="0" spc="-45" dirty="0">
                <a:latin typeface="Candara"/>
                <a:cs typeface="Candara"/>
              </a:rPr>
              <a:t> </a:t>
            </a:r>
            <a:r>
              <a:rPr sz="3600" b="0" spc="-30" dirty="0">
                <a:latin typeface="Candara"/>
                <a:cs typeface="Candara"/>
              </a:rPr>
              <a:t>Tespiti</a:t>
            </a:r>
            <a:r>
              <a:rPr sz="3600" b="0" spc="-25" dirty="0">
                <a:latin typeface="Candara"/>
                <a:cs typeface="Candara"/>
              </a:rPr>
              <a:t> </a:t>
            </a:r>
            <a:r>
              <a:rPr sz="3600" b="0" spc="-5" dirty="0">
                <a:latin typeface="Candara"/>
                <a:cs typeface="Candara"/>
              </a:rPr>
              <a:t>(Örnek)</a:t>
            </a:r>
            <a:endParaRPr sz="360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8761730" cy="6858000"/>
            <a:chOff x="0" y="0"/>
            <a:chExt cx="876173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6350508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66077" y="2712847"/>
              <a:ext cx="2503170" cy="3935095"/>
            </a:xfrm>
            <a:custGeom>
              <a:avLst/>
              <a:gdLst/>
              <a:ahLst/>
              <a:cxnLst/>
              <a:rect l="l" t="t" r="r" b="b"/>
              <a:pathLst>
                <a:path w="2503170" h="3935095">
                  <a:moveTo>
                    <a:pt x="1225080" y="0"/>
                  </a:moveTo>
                  <a:lnTo>
                    <a:pt x="1171541" y="580"/>
                  </a:lnTo>
                  <a:lnTo>
                    <a:pt x="1118539" y="2321"/>
                  </a:lnTo>
                  <a:lnTo>
                    <a:pt x="1066073" y="5223"/>
                  </a:lnTo>
                  <a:lnTo>
                    <a:pt x="1014144" y="9285"/>
                  </a:lnTo>
                  <a:lnTo>
                    <a:pt x="962750" y="14508"/>
                  </a:lnTo>
                  <a:lnTo>
                    <a:pt x="911893" y="20892"/>
                  </a:lnTo>
                  <a:lnTo>
                    <a:pt x="861571" y="28436"/>
                  </a:lnTo>
                  <a:lnTo>
                    <a:pt x="811786" y="37141"/>
                  </a:lnTo>
                  <a:lnTo>
                    <a:pt x="762537" y="47007"/>
                  </a:lnTo>
                  <a:lnTo>
                    <a:pt x="713824" y="58033"/>
                  </a:lnTo>
                  <a:lnTo>
                    <a:pt x="665647" y="70221"/>
                  </a:lnTo>
                  <a:lnTo>
                    <a:pt x="618006" y="83568"/>
                  </a:lnTo>
                  <a:lnTo>
                    <a:pt x="570901" y="98077"/>
                  </a:lnTo>
                  <a:lnTo>
                    <a:pt x="524332" y="113746"/>
                  </a:lnTo>
                  <a:lnTo>
                    <a:pt x="478299" y="130576"/>
                  </a:lnTo>
                  <a:lnTo>
                    <a:pt x="432802" y="148566"/>
                  </a:lnTo>
                  <a:lnTo>
                    <a:pt x="387841" y="167718"/>
                  </a:lnTo>
                  <a:lnTo>
                    <a:pt x="343416" y="188029"/>
                  </a:lnTo>
                  <a:lnTo>
                    <a:pt x="299527" y="209502"/>
                  </a:lnTo>
                  <a:lnTo>
                    <a:pt x="256174" y="232135"/>
                  </a:lnTo>
                  <a:lnTo>
                    <a:pt x="213357" y="255929"/>
                  </a:lnTo>
                  <a:lnTo>
                    <a:pt x="171075" y="280884"/>
                  </a:lnTo>
                  <a:lnTo>
                    <a:pt x="129330" y="306999"/>
                  </a:lnTo>
                  <a:lnTo>
                    <a:pt x="88120" y="334275"/>
                  </a:lnTo>
                  <a:lnTo>
                    <a:pt x="47447" y="362712"/>
                  </a:lnTo>
                  <a:lnTo>
                    <a:pt x="153479" y="585977"/>
                  </a:lnTo>
                  <a:lnTo>
                    <a:pt x="201687" y="559016"/>
                  </a:lnTo>
                  <a:lnTo>
                    <a:pt x="249573" y="533911"/>
                  </a:lnTo>
                  <a:lnTo>
                    <a:pt x="297136" y="510663"/>
                  </a:lnTo>
                  <a:lnTo>
                    <a:pt x="344377" y="489273"/>
                  </a:lnTo>
                  <a:lnTo>
                    <a:pt x="391295" y="469740"/>
                  </a:lnTo>
                  <a:lnTo>
                    <a:pt x="437891" y="452065"/>
                  </a:lnTo>
                  <a:lnTo>
                    <a:pt x="484164" y="436248"/>
                  </a:lnTo>
                  <a:lnTo>
                    <a:pt x="530116" y="422291"/>
                  </a:lnTo>
                  <a:lnTo>
                    <a:pt x="575744" y="410193"/>
                  </a:lnTo>
                  <a:lnTo>
                    <a:pt x="621051" y="399955"/>
                  </a:lnTo>
                  <a:lnTo>
                    <a:pt x="666035" y="391578"/>
                  </a:lnTo>
                  <a:lnTo>
                    <a:pt x="710696" y="385061"/>
                  </a:lnTo>
                  <a:lnTo>
                    <a:pt x="755035" y="380406"/>
                  </a:lnTo>
                  <a:lnTo>
                    <a:pt x="799052" y="377613"/>
                  </a:lnTo>
                  <a:lnTo>
                    <a:pt x="842746" y="376681"/>
                  </a:lnTo>
                  <a:lnTo>
                    <a:pt x="899183" y="378328"/>
                  </a:lnTo>
                  <a:lnTo>
                    <a:pt x="953526" y="383266"/>
                  </a:lnTo>
                  <a:lnTo>
                    <a:pt x="1005774" y="391498"/>
                  </a:lnTo>
                  <a:lnTo>
                    <a:pt x="1055929" y="403024"/>
                  </a:lnTo>
                  <a:lnTo>
                    <a:pt x="1103991" y="417845"/>
                  </a:lnTo>
                  <a:lnTo>
                    <a:pt x="1149963" y="435962"/>
                  </a:lnTo>
                  <a:lnTo>
                    <a:pt x="1193846" y="457375"/>
                  </a:lnTo>
                  <a:lnTo>
                    <a:pt x="1235639" y="482085"/>
                  </a:lnTo>
                  <a:lnTo>
                    <a:pt x="1275345" y="510094"/>
                  </a:lnTo>
                  <a:lnTo>
                    <a:pt x="1312964" y="541401"/>
                  </a:lnTo>
                  <a:lnTo>
                    <a:pt x="1347676" y="575325"/>
                  </a:lnTo>
                  <a:lnTo>
                    <a:pt x="1378738" y="611260"/>
                  </a:lnTo>
                  <a:lnTo>
                    <a:pt x="1406149" y="649205"/>
                  </a:lnTo>
                  <a:lnTo>
                    <a:pt x="1429907" y="689159"/>
                  </a:lnTo>
                  <a:lnTo>
                    <a:pt x="1450012" y="731123"/>
                  </a:lnTo>
                  <a:lnTo>
                    <a:pt x="1466464" y="775094"/>
                  </a:lnTo>
                  <a:lnTo>
                    <a:pt x="1479261" y="821072"/>
                  </a:lnTo>
                  <a:lnTo>
                    <a:pt x="1488402" y="869056"/>
                  </a:lnTo>
                  <a:lnTo>
                    <a:pt x="1493888" y="919047"/>
                  </a:lnTo>
                  <a:lnTo>
                    <a:pt x="1495717" y="971041"/>
                  </a:lnTo>
                  <a:lnTo>
                    <a:pt x="1493954" y="1023143"/>
                  </a:lnTo>
                  <a:lnTo>
                    <a:pt x="1488668" y="1073404"/>
                  </a:lnTo>
                  <a:lnTo>
                    <a:pt x="1479855" y="1121822"/>
                  </a:lnTo>
                  <a:lnTo>
                    <a:pt x="1467518" y="1168400"/>
                  </a:lnTo>
                  <a:lnTo>
                    <a:pt x="1451654" y="1213135"/>
                  </a:lnTo>
                  <a:lnTo>
                    <a:pt x="1432264" y="1256030"/>
                  </a:lnTo>
                  <a:lnTo>
                    <a:pt x="1409347" y="1297082"/>
                  </a:lnTo>
                  <a:lnTo>
                    <a:pt x="1382903" y="1336294"/>
                  </a:lnTo>
                  <a:lnTo>
                    <a:pt x="1352931" y="1373663"/>
                  </a:lnTo>
                  <a:lnTo>
                    <a:pt x="1319431" y="1409191"/>
                  </a:lnTo>
                  <a:lnTo>
                    <a:pt x="1282402" y="1442878"/>
                  </a:lnTo>
                  <a:lnTo>
                    <a:pt x="1241844" y="1474723"/>
                  </a:lnTo>
                  <a:lnTo>
                    <a:pt x="1209098" y="1497454"/>
                  </a:lnTo>
                  <a:lnTo>
                    <a:pt x="1174371" y="1519211"/>
                  </a:lnTo>
                  <a:lnTo>
                    <a:pt x="1137661" y="1539996"/>
                  </a:lnTo>
                  <a:lnTo>
                    <a:pt x="1098968" y="1559808"/>
                  </a:lnTo>
                  <a:lnTo>
                    <a:pt x="1058292" y="1578647"/>
                  </a:lnTo>
                  <a:lnTo>
                    <a:pt x="1015633" y="1596513"/>
                  </a:lnTo>
                  <a:lnTo>
                    <a:pt x="970992" y="1613408"/>
                  </a:lnTo>
                  <a:lnTo>
                    <a:pt x="924367" y="1629330"/>
                  </a:lnTo>
                  <a:lnTo>
                    <a:pt x="875760" y="1644281"/>
                  </a:lnTo>
                  <a:lnTo>
                    <a:pt x="825169" y="1658260"/>
                  </a:lnTo>
                  <a:lnTo>
                    <a:pt x="772595" y="1671267"/>
                  </a:lnTo>
                  <a:lnTo>
                    <a:pt x="718037" y="1683303"/>
                  </a:lnTo>
                  <a:lnTo>
                    <a:pt x="661496" y="1694368"/>
                  </a:lnTo>
                  <a:lnTo>
                    <a:pt x="602971" y="1704462"/>
                  </a:lnTo>
                  <a:lnTo>
                    <a:pt x="542463" y="1713586"/>
                  </a:lnTo>
                  <a:lnTo>
                    <a:pt x="479971" y="1721739"/>
                  </a:lnTo>
                  <a:lnTo>
                    <a:pt x="496722" y="1970151"/>
                  </a:lnTo>
                  <a:lnTo>
                    <a:pt x="542563" y="1961255"/>
                  </a:lnTo>
                  <a:lnTo>
                    <a:pt x="589202" y="1953729"/>
                  </a:lnTo>
                  <a:lnTo>
                    <a:pt x="636639" y="1947570"/>
                  </a:lnTo>
                  <a:lnTo>
                    <a:pt x="684874" y="1942781"/>
                  </a:lnTo>
                  <a:lnTo>
                    <a:pt x="733906" y="1939359"/>
                  </a:lnTo>
                  <a:lnTo>
                    <a:pt x="783736" y="1937307"/>
                  </a:lnTo>
                  <a:lnTo>
                    <a:pt x="834364" y="1936622"/>
                  </a:lnTo>
                  <a:lnTo>
                    <a:pt x="889012" y="1937745"/>
                  </a:lnTo>
                  <a:lnTo>
                    <a:pt x="942191" y="1941113"/>
                  </a:lnTo>
                  <a:lnTo>
                    <a:pt x="993900" y="1946727"/>
                  </a:lnTo>
                  <a:lnTo>
                    <a:pt x="1044140" y="1954586"/>
                  </a:lnTo>
                  <a:lnTo>
                    <a:pt x="1092911" y="1964690"/>
                  </a:lnTo>
                  <a:lnTo>
                    <a:pt x="1140212" y="1977040"/>
                  </a:lnTo>
                  <a:lnTo>
                    <a:pt x="1186044" y="1991635"/>
                  </a:lnTo>
                  <a:lnTo>
                    <a:pt x="1230407" y="2008476"/>
                  </a:lnTo>
                  <a:lnTo>
                    <a:pt x="1273301" y="2027562"/>
                  </a:lnTo>
                  <a:lnTo>
                    <a:pt x="1314725" y="2048894"/>
                  </a:lnTo>
                  <a:lnTo>
                    <a:pt x="1354681" y="2072470"/>
                  </a:lnTo>
                  <a:lnTo>
                    <a:pt x="1393167" y="2098293"/>
                  </a:lnTo>
                  <a:lnTo>
                    <a:pt x="1430185" y="2126360"/>
                  </a:lnTo>
                  <a:lnTo>
                    <a:pt x="1467824" y="2158992"/>
                  </a:lnTo>
                  <a:lnTo>
                    <a:pt x="1502193" y="2193639"/>
                  </a:lnTo>
                  <a:lnTo>
                    <a:pt x="1533291" y="2230302"/>
                  </a:lnTo>
                  <a:lnTo>
                    <a:pt x="1561117" y="2268982"/>
                  </a:lnTo>
                  <a:lnTo>
                    <a:pt x="1585671" y="2309677"/>
                  </a:lnTo>
                  <a:lnTo>
                    <a:pt x="1606953" y="2352389"/>
                  </a:lnTo>
                  <a:lnTo>
                    <a:pt x="1624962" y="2397117"/>
                  </a:lnTo>
                  <a:lnTo>
                    <a:pt x="1639697" y="2443861"/>
                  </a:lnTo>
                  <a:lnTo>
                    <a:pt x="1651159" y="2492621"/>
                  </a:lnTo>
                  <a:lnTo>
                    <a:pt x="1659346" y="2543397"/>
                  </a:lnTo>
                  <a:lnTo>
                    <a:pt x="1664259" y="2596189"/>
                  </a:lnTo>
                  <a:lnTo>
                    <a:pt x="1665897" y="2650997"/>
                  </a:lnTo>
                  <a:lnTo>
                    <a:pt x="1664545" y="2699534"/>
                  </a:lnTo>
                  <a:lnTo>
                    <a:pt x="1660491" y="2747510"/>
                  </a:lnTo>
                  <a:lnTo>
                    <a:pt x="1653734" y="2794925"/>
                  </a:lnTo>
                  <a:lnTo>
                    <a:pt x="1644275" y="2841777"/>
                  </a:lnTo>
                  <a:lnTo>
                    <a:pt x="1632113" y="2888065"/>
                  </a:lnTo>
                  <a:lnTo>
                    <a:pt x="1617248" y="2933786"/>
                  </a:lnTo>
                  <a:lnTo>
                    <a:pt x="1599680" y="2978941"/>
                  </a:lnTo>
                  <a:lnTo>
                    <a:pt x="1579410" y="3023527"/>
                  </a:lnTo>
                  <a:lnTo>
                    <a:pt x="1558831" y="3062422"/>
                  </a:lnTo>
                  <a:lnTo>
                    <a:pt x="1535532" y="3100353"/>
                  </a:lnTo>
                  <a:lnTo>
                    <a:pt x="1509513" y="3137319"/>
                  </a:lnTo>
                  <a:lnTo>
                    <a:pt x="1480771" y="3173320"/>
                  </a:lnTo>
                  <a:lnTo>
                    <a:pt x="1449307" y="3208356"/>
                  </a:lnTo>
                  <a:lnTo>
                    <a:pt x="1415119" y="3242428"/>
                  </a:lnTo>
                  <a:lnTo>
                    <a:pt x="1378205" y="3275534"/>
                  </a:lnTo>
                  <a:lnTo>
                    <a:pt x="1338566" y="3307677"/>
                  </a:lnTo>
                  <a:lnTo>
                    <a:pt x="1296200" y="3338855"/>
                  </a:lnTo>
                  <a:lnTo>
                    <a:pt x="1259419" y="3363589"/>
                  </a:lnTo>
                  <a:lnTo>
                    <a:pt x="1220635" y="3387563"/>
                  </a:lnTo>
                  <a:lnTo>
                    <a:pt x="1179847" y="3410776"/>
                  </a:lnTo>
                  <a:lnTo>
                    <a:pt x="1137056" y="3433228"/>
                  </a:lnTo>
                  <a:lnTo>
                    <a:pt x="1092259" y="3454919"/>
                  </a:lnTo>
                  <a:lnTo>
                    <a:pt x="1045458" y="3475848"/>
                  </a:lnTo>
                  <a:lnTo>
                    <a:pt x="996651" y="3496017"/>
                  </a:lnTo>
                  <a:lnTo>
                    <a:pt x="945837" y="3515425"/>
                  </a:lnTo>
                  <a:lnTo>
                    <a:pt x="893017" y="3534071"/>
                  </a:lnTo>
                  <a:lnTo>
                    <a:pt x="838190" y="3551957"/>
                  </a:lnTo>
                  <a:lnTo>
                    <a:pt x="781354" y="3569080"/>
                  </a:lnTo>
                  <a:lnTo>
                    <a:pt x="741021" y="3580341"/>
                  </a:lnTo>
                  <a:lnTo>
                    <a:pt x="699554" y="3591099"/>
                  </a:lnTo>
                  <a:lnTo>
                    <a:pt x="656954" y="3601356"/>
                  </a:lnTo>
                  <a:lnTo>
                    <a:pt x="613221" y="3611112"/>
                  </a:lnTo>
                  <a:lnTo>
                    <a:pt x="568354" y="3620366"/>
                  </a:lnTo>
                  <a:lnTo>
                    <a:pt x="522354" y="3629119"/>
                  </a:lnTo>
                  <a:lnTo>
                    <a:pt x="475220" y="3637370"/>
                  </a:lnTo>
                  <a:lnTo>
                    <a:pt x="426953" y="3645120"/>
                  </a:lnTo>
                  <a:lnTo>
                    <a:pt x="377552" y="3652369"/>
                  </a:lnTo>
                  <a:lnTo>
                    <a:pt x="327017" y="3659116"/>
                  </a:lnTo>
                  <a:lnTo>
                    <a:pt x="275349" y="3665361"/>
                  </a:lnTo>
                  <a:lnTo>
                    <a:pt x="222547" y="3671106"/>
                  </a:lnTo>
                  <a:lnTo>
                    <a:pt x="168611" y="3676349"/>
                  </a:lnTo>
                  <a:lnTo>
                    <a:pt x="113541" y="3681091"/>
                  </a:lnTo>
                  <a:lnTo>
                    <a:pt x="57337" y="3685331"/>
                  </a:lnTo>
                  <a:lnTo>
                    <a:pt x="0" y="3689070"/>
                  </a:lnTo>
                  <a:lnTo>
                    <a:pt x="22326" y="3934637"/>
                  </a:lnTo>
                  <a:lnTo>
                    <a:pt x="79415" y="3934146"/>
                  </a:lnTo>
                  <a:lnTo>
                    <a:pt x="135872" y="3933206"/>
                  </a:lnTo>
                  <a:lnTo>
                    <a:pt x="191695" y="3931816"/>
                  </a:lnTo>
                  <a:lnTo>
                    <a:pt x="246886" y="3929978"/>
                  </a:lnTo>
                  <a:lnTo>
                    <a:pt x="301444" y="3927690"/>
                  </a:lnTo>
                  <a:lnTo>
                    <a:pt x="355369" y="3924953"/>
                  </a:lnTo>
                  <a:lnTo>
                    <a:pt x="408661" y="3921767"/>
                  </a:lnTo>
                  <a:lnTo>
                    <a:pt x="461320" y="3918132"/>
                  </a:lnTo>
                  <a:lnTo>
                    <a:pt x="513347" y="3914047"/>
                  </a:lnTo>
                  <a:lnTo>
                    <a:pt x="564741" y="3909514"/>
                  </a:lnTo>
                  <a:lnTo>
                    <a:pt x="615502" y="3904531"/>
                  </a:lnTo>
                  <a:lnTo>
                    <a:pt x="665630" y="3899098"/>
                  </a:lnTo>
                  <a:lnTo>
                    <a:pt x="715125" y="3893217"/>
                  </a:lnTo>
                  <a:lnTo>
                    <a:pt x="763988" y="3886886"/>
                  </a:lnTo>
                  <a:lnTo>
                    <a:pt x="812218" y="3880106"/>
                  </a:lnTo>
                  <a:lnTo>
                    <a:pt x="859816" y="3872877"/>
                  </a:lnTo>
                  <a:lnTo>
                    <a:pt x="906781" y="3865198"/>
                  </a:lnTo>
                  <a:lnTo>
                    <a:pt x="953113" y="3857070"/>
                  </a:lnTo>
                  <a:lnTo>
                    <a:pt x="998812" y="3848492"/>
                  </a:lnTo>
                  <a:lnTo>
                    <a:pt x="1043879" y="3839466"/>
                  </a:lnTo>
                  <a:lnTo>
                    <a:pt x="1088313" y="3829989"/>
                  </a:lnTo>
                  <a:lnTo>
                    <a:pt x="1145638" y="3816941"/>
                  </a:lnTo>
                  <a:lnTo>
                    <a:pt x="1201794" y="3803260"/>
                  </a:lnTo>
                  <a:lnTo>
                    <a:pt x="1256781" y="3788948"/>
                  </a:lnTo>
                  <a:lnTo>
                    <a:pt x="1310600" y="3774003"/>
                  </a:lnTo>
                  <a:lnTo>
                    <a:pt x="1363250" y="3758427"/>
                  </a:lnTo>
                  <a:lnTo>
                    <a:pt x="1414733" y="3742218"/>
                  </a:lnTo>
                  <a:lnTo>
                    <a:pt x="1465048" y="3725377"/>
                  </a:lnTo>
                  <a:lnTo>
                    <a:pt x="1514197" y="3707904"/>
                  </a:lnTo>
                  <a:lnTo>
                    <a:pt x="1562178" y="3689799"/>
                  </a:lnTo>
                  <a:lnTo>
                    <a:pt x="1608994" y="3671061"/>
                  </a:lnTo>
                  <a:lnTo>
                    <a:pt x="1654643" y="3651692"/>
                  </a:lnTo>
                  <a:lnTo>
                    <a:pt x="1699127" y="3631690"/>
                  </a:lnTo>
                  <a:lnTo>
                    <a:pt x="1742446" y="3611055"/>
                  </a:lnTo>
                  <a:lnTo>
                    <a:pt x="1784599" y="3589788"/>
                  </a:lnTo>
                  <a:lnTo>
                    <a:pt x="1825589" y="3567889"/>
                  </a:lnTo>
                  <a:lnTo>
                    <a:pt x="1865414" y="3545357"/>
                  </a:lnTo>
                  <a:lnTo>
                    <a:pt x="1912813" y="3516799"/>
                  </a:lnTo>
                  <a:lnTo>
                    <a:pt x="1958414" y="3487366"/>
                  </a:lnTo>
                  <a:lnTo>
                    <a:pt x="2002215" y="3457058"/>
                  </a:lnTo>
                  <a:lnTo>
                    <a:pt x="2044218" y="3425875"/>
                  </a:lnTo>
                  <a:lnTo>
                    <a:pt x="2084421" y="3393818"/>
                  </a:lnTo>
                  <a:lnTo>
                    <a:pt x="2122825" y="3360885"/>
                  </a:lnTo>
                  <a:lnTo>
                    <a:pt x="2159431" y="3327077"/>
                  </a:lnTo>
                  <a:lnTo>
                    <a:pt x="2194237" y="3292394"/>
                  </a:lnTo>
                  <a:lnTo>
                    <a:pt x="2227244" y="3256836"/>
                  </a:lnTo>
                  <a:lnTo>
                    <a:pt x="2258452" y="3220402"/>
                  </a:lnTo>
                  <a:lnTo>
                    <a:pt x="2287861" y="3183093"/>
                  </a:lnTo>
                  <a:lnTo>
                    <a:pt x="2315472" y="3144908"/>
                  </a:lnTo>
                  <a:lnTo>
                    <a:pt x="2341283" y="3105848"/>
                  </a:lnTo>
                  <a:lnTo>
                    <a:pt x="2367116" y="3062675"/>
                  </a:lnTo>
                  <a:lnTo>
                    <a:pt x="2390706" y="3018727"/>
                  </a:lnTo>
                  <a:lnTo>
                    <a:pt x="2412051" y="2974004"/>
                  </a:lnTo>
                  <a:lnTo>
                    <a:pt x="2431152" y="2928506"/>
                  </a:lnTo>
                  <a:lnTo>
                    <a:pt x="2448006" y="2882232"/>
                  </a:lnTo>
                  <a:lnTo>
                    <a:pt x="2462615" y="2835182"/>
                  </a:lnTo>
                  <a:lnTo>
                    <a:pt x="2474978" y="2787357"/>
                  </a:lnTo>
                  <a:lnTo>
                    <a:pt x="2485094" y="2738754"/>
                  </a:lnTo>
                  <a:lnTo>
                    <a:pt x="2492962" y="2689375"/>
                  </a:lnTo>
                  <a:lnTo>
                    <a:pt x="2498583" y="2639218"/>
                  </a:lnTo>
                  <a:lnTo>
                    <a:pt x="2501956" y="2588283"/>
                  </a:lnTo>
                  <a:lnTo>
                    <a:pt x="2503081" y="2536571"/>
                  </a:lnTo>
                  <a:lnTo>
                    <a:pt x="2501723" y="2485232"/>
                  </a:lnTo>
                  <a:lnTo>
                    <a:pt x="2497648" y="2435407"/>
                  </a:lnTo>
                  <a:lnTo>
                    <a:pt x="2490858" y="2387097"/>
                  </a:lnTo>
                  <a:lnTo>
                    <a:pt x="2481352" y="2340300"/>
                  </a:lnTo>
                  <a:lnTo>
                    <a:pt x="2469129" y="2295017"/>
                  </a:lnTo>
                  <a:lnTo>
                    <a:pt x="2454191" y="2251247"/>
                  </a:lnTo>
                  <a:lnTo>
                    <a:pt x="2436536" y="2208992"/>
                  </a:lnTo>
                  <a:lnTo>
                    <a:pt x="2416165" y="2168250"/>
                  </a:lnTo>
                  <a:lnTo>
                    <a:pt x="2393078" y="2129022"/>
                  </a:lnTo>
                  <a:lnTo>
                    <a:pt x="2367275" y="2091308"/>
                  </a:lnTo>
                  <a:lnTo>
                    <a:pt x="2338756" y="2055108"/>
                  </a:lnTo>
                  <a:lnTo>
                    <a:pt x="2307521" y="2020422"/>
                  </a:lnTo>
                  <a:lnTo>
                    <a:pt x="2273570" y="1987250"/>
                  </a:lnTo>
                  <a:lnTo>
                    <a:pt x="2236902" y="1955591"/>
                  </a:lnTo>
                  <a:lnTo>
                    <a:pt x="2197519" y="1925446"/>
                  </a:lnTo>
                  <a:lnTo>
                    <a:pt x="2162788" y="1901636"/>
                  </a:lnTo>
                  <a:lnTo>
                    <a:pt x="2126498" y="1879186"/>
                  </a:lnTo>
                  <a:lnTo>
                    <a:pt x="2088648" y="1858095"/>
                  </a:lnTo>
                  <a:lnTo>
                    <a:pt x="2049240" y="1838364"/>
                  </a:lnTo>
                  <a:lnTo>
                    <a:pt x="2008274" y="1819992"/>
                  </a:lnTo>
                  <a:lnTo>
                    <a:pt x="1965748" y="1802981"/>
                  </a:lnTo>
                  <a:lnTo>
                    <a:pt x="1921664" y="1787330"/>
                  </a:lnTo>
                  <a:lnTo>
                    <a:pt x="1876022" y="1773039"/>
                  </a:lnTo>
                  <a:lnTo>
                    <a:pt x="1828822" y="1760108"/>
                  </a:lnTo>
                  <a:lnTo>
                    <a:pt x="1780063" y="1748538"/>
                  </a:lnTo>
                  <a:lnTo>
                    <a:pt x="1729747" y="1738329"/>
                  </a:lnTo>
                  <a:lnTo>
                    <a:pt x="1677872" y="1729481"/>
                  </a:lnTo>
                  <a:lnTo>
                    <a:pt x="1624440" y="1721993"/>
                  </a:lnTo>
                  <a:lnTo>
                    <a:pt x="1569450" y="1715867"/>
                  </a:lnTo>
                  <a:lnTo>
                    <a:pt x="1512903" y="1711102"/>
                  </a:lnTo>
                  <a:lnTo>
                    <a:pt x="1454799" y="1707698"/>
                  </a:lnTo>
                  <a:lnTo>
                    <a:pt x="1395137" y="1705655"/>
                  </a:lnTo>
                  <a:lnTo>
                    <a:pt x="1333919" y="1704975"/>
                  </a:lnTo>
                  <a:lnTo>
                    <a:pt x="1333919" y="1693798"/>
                  </a:lnTo>
                  <a:lnTo>
                    <a:pt x="1397572" y="1673900"/>
                  </a:lnTo>
                  <a:lnTo>
                    <a:pt x="1459068" y="1653270"/>
                  </a:lnTo>
                  <a:lnTo>
                    <a:pt x="1518406" y="1631909"/>
                  </a:lnTo>
                  <a:lnTo>
                    <a:pt x="1575587" y="1609816"/>
                  </a:lnTo>
                  <a:lnTo>
                    <a:pt x="1630611" y="1586991"/>
                  </a:lnTo>
                  <a:lnTo>
                    <a:pt x="1683477" y="1563435"/>
                  </a:lnTo>
                  <a:lnTo>
                    <a:pt x="1734186" y="1539146"/>
                  </a:lnTo>
                  <a:lnTo>
                    <a:pt x="1782738" y="1514127"/>
                  </a:lnTo>
                  <a:lnTo>
                    <a:pt x="1829131" y="1488375"/>
                  </a:lnTo>
                  <a:lnTo>
                    <a:pt x="1873368" y="1461892"/>
                  </a:lnTo>
                  <a:lnTo>
                    <a:pt x="1915446" y="1434677"/>
                  </a:lnTo>
                  <a:lnTo>
                    <a:pt x="1955367" y="1406730"/>
                  </a:lnTo>
                  <a:lnTo>
                    <a:pt x="1993131" y="1378051"/>
                  </a:lnTo>
                  <a:lnTo>
                    <a:pt x="2028736" y="1348640"/>
                  </a:lnTo>
                  <a:lnTo>
                    <a:pt x="2062184" y="1318498"/>
                  </a:lnTo>
                  <a:lnTo>
                    <a:pt x="2093474" y="1287623"/>
                  </a:lnTo>
                  <a:lnTo>
                    <a:pt x="2122607" y="1256017"/>
                  </a:lnTo>
                  <a:lnTo>
                    <a:pt x="2149582" y="1223678"/>
                  </a:lnTo>
                  <a:lnTo>
                    <a:pt x="2174399" y="1190607"/>
                  </a:lnTo>
                  <a:lnTo>
                    <a:pt x="2197058" y="1156805"/>
                  </a:lnTo>
                  <a:lnTo>
                    <a:pt x="2217559" y="1122270"/>
                  </a:lnTo>
                  <a:lnTo>
                    <a:pt x="2235902" y="1087003"/>
                  </a:lnTo>
                  <a:lnTo>
                    <a:pt x="2252087" y="1051004"/>
                  </a:lnTo>
                  <a:lnTo>
                    <a:pt x="2266115" y="1014273"/>
                  </a:lnTo>
                  <a:lnTo>
                    <a:pt x="2277984" y="976810"/>
                  </a:lnTo>
                  <a:lnTo>
                    <a:pt x="2287696" y="938614"/>
                  </a:lnTo>
                  <a:lnTo>
                    <a:pt x="2295249" y="899687"/>
                  </a:lnTo>
                  <a:lnTo>
                    <a:pt x="2300644" y="860027"/>
                  </a:lnTo>
                  <a:lnTo>
                    <a:pt x="2303882" y="819634"/>
                  </a:lnTo>
                  <a:lnTo>
                    <a:pt x="2304961" y="778510"/>
                  </a:lnTo>
                  <a:lnTo>
                    <a:pt x="2303431" y="729001"/>
                  </a:lnTo>
                  <a:lnTo>
                    <a:pt x="2298841" y="680897"/>
                  </a:lnTo>
                  <a:lnTo>
                    <a:pt x="2291191" y="634198"/>
                  </a:lnTo>
                  <a:lnTo>
                    <a:pt x="2280480" y="588905"/>
                  </a:lnTo>
                  <a:lnTo>
                    <a:pt x="2266709" y="545019"/>
                  </a:lnTo>
                  <a:lnTo>
                    <a:pt x="2249877" y="502540"/>
                  </a:lnTo>
                  <a:lnTo>
                    <a:pt x="2229983" y="461470"/>
                  </a:lnTo>
                  <a:lnTo>
                    <a:pt x="2207028" y="421809"/>
                  </a:lnTo>
                  <a:lnTo>
                    <a:pt x="2181010" y="383558"/>
                  </a:lnTo>
                  <a:lnTo>
                    <a:pt x="2151931" y="346719"/>
                  </a:lnTo>
                  <a:lnTo>
                    <a:pt x="2119789" y="311291"/>
                  </a:lnTo>
                  <a:lnTo>
                    <a:pt x="2084585" y="277276"/>
                  </a:lnTo>
                  <a:lnTo>
                    <a:pt x="2046317" y="244674"/>
                  </a:lnTo>
                  <a:lnTo>
                    <a:pt x="2004987" y="213487"/>
                  </a:lnTo>
                  <a:lnTo>
                    <a:pt x="1966779" y="187628"/>
                  </a:lnTo>
                  <a:lnTo>
                    <a:pt x="1927167" y="163438"/>
                  </a:lnTo>
                  <a:lnTo>
                    <a:pt x="1886150" y="140919"/>
                  </a:lnTo>
                  <a:lnTo>
                    <a:pt x="1843728" y="120068"/>
                  </a:lnTo>
                  <a:lnTo>
                    <a:pt x="1799901" y="100887"/>
                  </a:lnTo>
                  <a:lnTo>
                    <a:pt x="1754670" y="83374"/>
                  </a:lnTo>
                  <a:lnTo>
                    <a:pt x="1708033" y="67531"/>
                  </a:lnTo>
                  <a:lnTo>
                    <a:pt x="1659991" y="53355"/>
                  </a:lnTo>
                  <a:lnTo>
                    <a:pt x="1610544" y="40849"/>
                  </a:lnTo>
                  <a:lnTo>
                    <a:pt x="1559693" y="30010"/>
                  </a:lnTo>
                  <a:lnTo>
                    <a:pt x="1507436" y="20839"/>
                  </a:lnTo>
                  <a:lnTo>
                    <a:pt x="1453775" y="13336"/>
                  </a:lnTo>
                  <a:lnTo>
                    <a:pt x="1398708" y="7501"/>
                  </a:lnTo>
                  <a:lnTo>
                    <a:pt x="1342237" y="3333"/>
                  </a:lnTo>
                  <a:lnTo>
                    <a:pt x="1284361" y="833"/>
                  </a:lnTo>
                  <a:lnTo>
                    <a:pt x="1225080" y="0"/>
                  </a:lnTo>
                  <a:close/>
                </a:path>
              </a:pathLst>
            </a:custGeom>
            <a:solidFill>
              <a:srgbClr val="7BC9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6077" y="2712847"/>
              <a:ext cx="2503170" cy="3935095"/>
            </a:xfrm>
            <a:custGeom>
              <a:avLst/>
              <a:gdLst/>
              <a:ahLst/>
              <a:cxnLst/>
              <a:rect l="l" t="t" r="r" b="b"/>
              <a:pathLst>
                <a:path w="2503170" h="3935095">
                  <a:moveTo>
                    <a:pt x="1225080" y="0"/>
                  </a:moveTo>
                  <a:lnTo>
                    <a:pt x="1284361" y="833"/>
                  </a:lnTo>
                  <a:lnTo>
                    <a:pt x="1342237" y="3333"/>
                  </a:lnTo>
                  <a:lnTo>
                    <a:pt x="1398708" y="7501"/>
                  </a:lnTo>
                  <a:lnTo>
                    <a:pt x="1453775" y="13336"/>
                  </a:lnTo>
                  <a:lnTo>
                    <a:pt x="1507436" y="20839"/>
                  </a:lnTo>
                  <a:lnTo>
                    <a:pt x="1559693" y="30010"/>
                  </a:lnTo>
                  <a:lnTo>
                    <a:pt x="1610544" y="40849"/>
                  </a:lnTo>
                  <a:lnTo>
                    <a:pt x="1659991" y="53355"/>
                  </a:lnTo>
                  <a:lnTo>
                    <a:pt x="1708033" y="67531"/>
                  </a:lnTo>
                  <a:lnTo>
                    <a:pt x="1754670" y="83374"/>
                  </a:lnTo>
                  <a:lnTo>
                    <a:pt x="1799901" y="100887"/>
                  </a:lnTo>
                  <a:lnTo>
                    <a:pt x="1843728" y="120068"/>
                  </a:lnTo>
                  <a:lnTo>
                    <a:pt x="1886150" y="140919"/>
                  </a:lnTo>
                  <a:lnTo>
                    <a:pt x="1927167" y="163438"/>
                  </a:lnTo>
                  <a:lnTo>
                    <a:pt x="1966779" y="187628"/>
                  </a:lnTo>
                  <a:lnTo>
                    <a:pt x="2004987" y="213487"/>
                  </a:lnTo>
                  <a:lnTo>
                    <a:pt x="2046317" y="244674"/>
                  </a:lnTo>
                  <a:lnTo>
                    <a:pt x="2084585" y="277276"/>
                  </a:lnTo>
                  <a:lnTo>
                    <a:pt x="2119789" y="311291"/>
                  </a:lnTo>
                  <a:lnTo>
                    <a:pt x="2151931" y="346719"/>
                  </a:lnTo>
                  <a:lnTo>
                    <a:pt x="2181010" y="383558"/>
                  </a:lnTo>
                  <a:lnTo>
                    <a:pt x="2207028" y="421809"/>
                  </a:lnTo>
                  <a:lnTo>
                    <a:pt x="2229983" y="461470"/>
                  </a:lnTo>
                  <a:lnTo>
                    <a:pt x="2249877" y="502540"/>
                  </a:lnTo>
                  <a:lnTo>
                    <a:pt x="2266709" y="545019"/>
                  </a:lnTo>
                  <a:lnTo>
                    <a:pt x="2280480" y="588905"/>
                  </a:lnTo>
                  <a:lnTo>
                    <a:pt x="2291191" y="634198"/>
                  </a:lnTo>
                  <a:lnTo>
                    <a:pt x="2298841" y="680897"/>
                  </a:lnTo>
                  <a:lnTo>
                    <a:pt x="2303431" y="729001"/>
                  </a:lnTo>
                  <a:lnTo>
                    <a:pt x="2304961" y="778510"/>
                  </a:lnTo>
                  <a:lnTo>
                    <a:pt x="2303882" y="819634"/>
                  </a:lnTo>
                  <a:lnTo>
                    <a:pt x="2300644" y="860027"/>
                  </a:lnTo>
                  <a:lnTo>
                    <a:pt x="2295249" y="899687"/>
                  </a:lnTo>
                  <a:lnTo>
                    <a:pt x="2287696" y="938614"/>
                  </a:lnTo>
                  <a:lnTo>
                    <a:pt x="2277984" y="976810"/>
                  </a:lnTo>
                  <a:lnTo>
                    <a:pt x="2266115" y="1014273"/>
                  </a:lnTo>
                  <a:lnTo>
                    <a:pt x="2252087" y="1051004"/>
                  </a:lnTo>
                  <a:lnTo>
                    <a:pt x="2235902" y="1087003"/>
                  </a:lnTo>
                  <a:lnTo>
                    <a:pt x="2217559" y="1122270"/>
                  </a:lnTo>
                  <a:lnTo>
                    <a:pt x="2197058" y="1156805"/>
                  </a:lnTo>
                  <a:lnTo>
                    <a:pt x="2174399" y="1190607"/>
                  </a:lnTo>
                  <a:lnTo>
                    <a:pt x="2149582" y="1223678"/>
                  </a:lnTo>
                  <a:lnTo>
                    <a:pt x="2122607" y="1256017"/>
                  </a:lnTo>
                  <a:lnTo>
                    <a:pt x="2093474" y="1287623"/>
                  </a:lnTo>
                  <a:lnTo>
                    <a:pt x="2062184" y="1318498"/>
                  </a:lnTo>
                  <a:lnTo>
                    <a:pt x="2028736" y="1348640"/>
                  </a:lnTo>
                  <a:lnTo>
                    <a:pt x="1993131" y="1378051"/>
                  </a:lnTo>
                  <a:lnTo>
                    <a:pt x="1955367" y="1406730"/>
                  </a:lnTo>
                  <a:lnTo>
                    <a:pt x="1915446" y="1434677"/>
                  </a:lnTo>
                  <a:lnTo>
                    <a:pt x="1873368" y="1461892"/>
                  </a:lnTo>
                  <a:lnTo>
                    <a:pt x="1829131" y="1488375"/>
                  </a:lnTo>
                  <a:lnTo>
                    <a:pt x="1782738" y="1514127"/>
                  </a:lnTo>
                  <a:lnTo>
                    <a:pt x="1734186" y="1539146"/>
                  </a:lnTo>
                  <a:lnTo>
                    <a:pt x="1683477" y="1563435"/>
                  </a:lnTo>
                  <a:lnTo>
                    <a:pt x="1630611" y="1586991"/>
                  </a:lnTo>
                  <a:lnTo>
                    <a:pt x="1575587" y="1609816"/>
                  </a:lnTo>
                  <a:lnTo>
                    <a:pt x="1518406" y="1631909"/>
                  </a:lnTo>
                  <a:lnTo>
                    <a:pt x="1459068" y="1653270"/>
                  </a:lnTo>
                  <a:lnTo>
                    <a:pt x="1397572" y="1673900"/>
                  </a:lnTo>
                  <a:lnTo>
                    <a:pt x="1333919" y="1693798"/>
                  </a:lnTo>
                  <a:lnTo>
                    <a:pt x="1333919" y="1704975"/>
                  </a:lnTo>
                  <a:lnTo>
                    <a:pt x="1395137" y="1705655"/>
                  </a:lnTo>
                  <a:lnTo>
                    <a:pt x="1454799" y="1707698"/>
                  </a:lnTo>
                  <a:lnTo>
                    <a:pt x="1512903" y="1711102"/>
                  </a:lnTo>
                  <a:lnTo>
                    <a:pt x="1569450" y="1715867"/>
                  </a:lnTo>
                  <a:lnTo>
                    <a:pt x="1624440" y="1721993"/>
                  </a:lnTo>
                  <a:lnTo>
                    <a:pt x="1677872" y="1729481"/>
                  </a:lnTo>
                  <a:lnTo>
                    <a:pt x="1729747" y="1738329"/>
                  </a:lnTo>
                  <a:lnTo>
                    <a:pt x="1780063" y="1748538"/>
                  </a:lnTo>
                  <a:lnTo>
                    <a:pt x="1828822" y="1760108"/>
                  </a:lnTo>
                  <a:lnTo>
                    <a:pt x="1876022" y="1773039"/>
                  </a:lnTo>
                  <a:lnTo>
                    <a:pt x="1921664" y="1787330"/>
                  </a:lnTo>
                  <a:lnTo>
                    <a:pt x="1965748" y="1802981"/>
                  </a:lnTo>
                  <a:lnTo>
                    <a:pt x="2008274" y="1819992"/>
                  </a:lnTo>
                  <a:lnTo>
                    <a:pt x="2049240" y="1838364"/>
                  </a:lnTo>
                  <a:lnTo>
                    <a:pt x="2088648" y="1858095"/>
                  </a:lnTo>
                  <a:lnTo>
                    <a:pt x="2126498" y="1879186"/>
                  </a:lnTo>
                  <a:lnTo>
                    <a:pt x="2162788" y="1901636"/>
                  </a:lnTo>
                  <a:lnTo>
                    <a:pt x="2197519" y="1925446"/>
                  </a:lnTo>
                  <a:lnTo>
                    <a:pt x="2236902" y="1955591"/>
                  </a:lnTo>
                  <a:lnTo>
                    <a:pt x="2273570" y="1987250"/>
                  </a:lnTo>
                  <a:lnTo>
                    <a:pt x="2307521" y="2020422"/>
                  </a:lnTo>
                  <a:lnTo>
                    <a:pt x="2338756" y="2055108"/>
                  </a:lnTo>
                  <a:lnTo>
                    <a:pt x="2367275" y="2091308"/>
                  </a:lnTo>
                  <a:lnTo>
                    <a:pt x="2393078" y="2129022"/>
                  </a:lnTo>
                  <a:lnTo>
                    <a:pt x="2416165" y="2168250"/>
                  </a:lnTo>
                  <a:lnTo>
                    <a:pt x="2436536" y="2208992"/>
                  </a:lnTo>
                  <a:lnTo>
                    <a:pt x="2454191" y="2251247"/>
                  </a:lnTo>
                  <a:lnTo>
                    <a:pt x="2469129" y="2295017"/>
                  </a:lnTo>
                  <a:lnTo>
                    <a:pt x="2481352" y="2340300"/>
                  </a:lnTo>
                  <a:lnTo>
                    <a:pt x="2490858" y="2387097"/>
                  </a:lnTo>
                  <a:lnTo>
                    <a:pt x="2497648" y="2435407"/>
                  </a:lnTo>
                  <a:lnTo>
                    <a:pt x="2501723" y="2485232"/>
                  </a:lnTo>
                  <a:lnTo>
                    <a:pt x="2503081" y="2536571"/>
                  </a:lnTo>
                  <a:lnTo>
                    <a:pt x="2501956" y="2588283"/>
                  </a:lnTo>
                  <a:lnTo>
                    <a:pt x="2498583" y="2639218"/>
                  </a:lnTo>
                  <a:lnTo>
                    <a:pt x="2492962" y="2689375"/>
                  </a:lnTo>
                  <a:lnTo>
                    <a:pt x="2485094" y="2738754"/>
                  </a:lnTo>
                  <a:lnTo>
                    <a:pt x="2474978" y="2787357"/>
                  </a:lnTo>
                  <a:lnTo>
                    <a:pt x="2462615" y="2835182"/>
                  </a:lnTo>
                  <a:lnTo>
                    <a:pt x="2448006" y="2882232"/>
                  </a:lnTo>
                  <a:lnTo>
                    <a:pt x="2431152" y="2928506"/>
                  </a:lnTo>
                  <a:lnTo>
                    <a:pt x="2412051" y="2974004"/>
                  </a:lnTo>
                  <a:lnTo>
                    <a:pt x="2390706" y="3018727"/>
                  </a:lnTo>
                  <a:lnTo>
                    <a:pt x="2367116" y="3062675"/>
                  </a:lnTo>
                  <a:lnTo>
                    <a:pt x="2341283" y="3105848"/>
                  </a:lnTo>
                  <a:lnTo>
                    <a:pt x="2315472" y="3144908"/>
                  </a:lnTo>
                  <a:lnTo>
                    <a:pt x="2287861" y="3183093"/>
                  </a:lnTo>
                  <a:lnTo>
                    <a:pt x="2258452" y="3220402"/>
                  </a:lnTo>
                  <a:lnTo>
                    <a:pt x="2227244" y="3256836"/>
                  </a:lnTo>
                  <a:lnTo>
                    <a:pt x="2194237" y="3292394"/>
                  </a:lnTo>
                  <a:lnTo>
                    <a:pt x="2159431" y="3327077"/>
                  </a:lnTo>
                  <a:lnTo>
                    <a:pt x="2122825" y="3360885"/>
                  </a:lnTo>
                  <a:lnTo>
                    <a:pt x="2084421" y="3393818"/>
                  </a:lnTo>
                  <a:lnTo>
                    <a:pt x="2044218" y="3425875"/>
                  </a:lnTo>
                  <a:lnTo>
                    <a:pt x="2002215" y="3457058"/>
                  </a:lnTo>
                  <a:lnTo>
                    <a:pt x="1958414" y="3487366"/>
                  </a:lnTo>
                  <a:lnTo>
                    <a:pt x="1912813" y="3516799"/>
                  </a:lnTo>
                  <a:lnTo>
                    <a:pt x="1865414" y="3545357"/>
                  </a:lnTo>
                  <a:lnTo>
                    <a:pt x="1825589" y="3567889"/>
                  </a:lnTo>
                  <a:lnTo>
                    <a:pt x="1784599" y="3589788"/>
                  </a:lnTo>
                  <a:lnTo>
                    <a:pt x="1742446" y="3611055"/>
                  </a:lnTo>
                  <a:lnTo>
                    <a:pt x="1699127" y="3631690"/>
                  </a:lnTo>
                  <a:lnTo>
                    <a:pt x="1654643" y="3651692"/>
                  </a:lnTo>
                  <a:lnTo>
                    <a:pt x="1608994" y="3671061"/>
                  </a:lnTo>
                  <a:lnTo>
                    <a:pt x="1562178" y="3689799"/>
                  </a:lnTo>
                  <a:lnTo>
                    <a:pt x="1514197" y="3707904"/>
                  </a:lnTo>
                  <a:lnTo>
                    <a:pt x="1465048" y="3725377"/>
                  </a:lnTo>
                  <a:lnTo>
                    <a:pt x="1414733" y="3742218"/>
                  </a:lnTo>
                  <a:lnTo>
                    <a:pt x="1363250" y="3758427"/>
                  </a:lnTo>
                  <a:lnTo>
                    <a:pt x="1310600" y="3774003"/>
                  </a:lnTo>
                  <a:lnTo>
                    <a:pt x="1256781" y="3788948"/>
                  </a:lnTo>
                  <a:lnTo>
                    <a:pt x="1201794" y="3803260"/>
                  </a:lnTo>
                  <a:lnTo>
                    <a:pt x="1145638" y="3816941"/>
                  </a:lnTo>
                  <a:lnTo>
                    <a:pt x="1088313" y="3829989"/>
                  </a:lnTo>
                  <a:lnTo>
                    <a:pt x="1043879" y="3839466"/>
                  </a:lnTo>
                  <a:lnTo>
                    <a:pt x="998812" y="3848492"/>
                  </a:lnTo>
                  <a:lnTo>
                    <a:pt x="953113" y="3857070"/>
                  </a:lnTo>
                  <a:lnTo>
                    <a:pt x="906781" y="3865198"/>
                  </a:lnTo>
                  <a:lnTo>
                    <a:pt x="859816" y="3872877"/>
                  </a:lnTo>
                  <a:lnTo>
                    <a:pt x="812218" y="3880106"/>
                  </a:lnTo>
                  <a:lnTo>
                    <a:pt x="763988" y="3886886"/>
                  </a:lnTo>
                  <a:lnTo>
                    <a:pt x="715125" y="3893217"/>
                  </a:lnTo>
                  <a:lnTo>
                    <a:pt x="665630" y="3899098"/>
                  </a:lnTo>
                  <a:lnTo>
                    <a:pt x="615502" y="3904531"/>
                  </a:lnTo>
                  <a:lnTo>
                    <a:pt x="564741" y="3909514"/>
                  </a:lnTo>
                  <a:lnTo>
                    <a:pt x="513347" y="3914047"/>
                  </a:lnTo>
                  <a:lnTo>
                    <a:pt x="461320" y="3918132"/>
                  </a:lnTo>
                  <a:lnTo>
                    <a:pt x="408661" y="3921767"/>
                  </a:lnTo>
                  <a:lnTo>
                    <a:pt x="355369" y="3924953"/>
                  </a:lnTo>
                  <a:lnTo>
                    <a:pt x="301444" y="3927690"/>
                  </a:lnTo>
                  <a:lnTo>
                    <a:pt x="246886" y="3929978"/>
                  </a:lnTo>
                  <a:lnTo>
                    <a:pt x="191695" y="3931816"/>
                  </a:lnTo>
                  <a:lnTo>
                    <a:pt x="135872" y="3933206"/>
                  </a:lnTo>
                  <a:lnTo>
                    <a:pt x="79415" y="3934146"/>
                  </a:lnTo>
                  <a:lnTo>
                    <a:pt x="22326" y="3934637"/>
                  </a:lnTo>
                  <a:lnTo>
                    <a:pt x="0" y="3689070"/>
                  </a:lnTo>
                  <a:lnTo>
                    <a:pt x="57337" y="3685331"/>
                  </a:lnTo>
                  <a:lnTo>
                    <a:pt x="113541" y="3681091"/>
                  </a:lnTo>
                  <a:lnTo>
                    <a:pt x="168611" y="3676349"/>
                  </a:lnTo>
                  <a:lnTo>
                    <a:pt x="222547" y="3671106"/>
                  </a:lnTo>
                  <a:lnTo>
                    <a:pt x="275349" y="3665361"/>
                  </a:lnTo>
                  <a:lnTo>
                    <a:pt x="327017" y="3659116"/>
                  </a:lnTo>
                  <a:lnTo>
                    <a:pt x="377552" y="3652369"/>
                  </a:lnTo>
                  <a:lnTo>
                    <a:pt x="426953" y="3645120"/>
                  </a:lnTo>
                  <a:lnTo>
                    <a:pt x="475220" y="3637370"/>
                  </a:lnTo>
                  <a:lnTo>
                    <a:pt x="522354" y="3629119"/>
                  </a:lnTo>
                  <a:lnTo>
                    <a:pt x="568354" y="3620366"/>
                  </a:lnTo>
                  <a:lnTo>
                    <a:pt x="613221" y="3611112"/>
                  </a:lnTo>
                  <a:lnTo>
                    <a:pt x="656954" y="3601356"/>
                  </a:lnTo>
                  <a:lnTo>
                    <a:pt x="699554" y="3591099"/>
                  </a:lnTo>
                  <a:lnTo>
                    <a:pt x="741021" y="3580341"/>
                  </a:lnTo>
                  <a:lnTo>
                    <a:pt x="781354" y="3569080"/>
                  </a:lnTo>
                  <a:lnTo>
                    <a:pt x="838190" y="3551957"/>
                  </a:lnTo>
                  <a:lnTo>
                    <a:pt x="893017" y="3534071"/>
                  </a:lnTo>
                  <a:lnTo>
                    <a:pt x="945837" y="3515425"/>
                  </a:lnTo>
                  <a:lnTo>
                    <a:pt x="996651" y="3496017"/>
                  </a:lnTo>
                  <a:lnTo>
                    <a:pt x="1045458" y="3475848"/>
                  </a:lnTo>
                  <a:lnTo>
                    <a:pt x="1092259" y="3454919"/>
                  </a:lnTo>
                  <a:lnTo>
                    <a:pt x="1137056" y="3433228"/>
                  </a:lnTo>
                  <a:lnTo>
                    <a:pt x="1179847" y="3410776"/>
                  </a:lnTo>
                  <a:lnTo>
                    <a:pt x="1220635" y="3387563"/>
                  </a:lnTo>
                  <a:lnTo>
                    <a:pt x="1259419" y="3363589"/>
                  </a:lnTo>
                  <a:lnTo>
                    <a:pt x="1296200" y="3338855"/>
                  </a:lnTo>
                  <a:lnTo>
                    <a:pt x="1338566" y="3307677"/>
                  </a:lnTo>
                  <a:lnTo>
                    <a:pt x="1378205" y="3275534"/>
                  </a:lnTo>
                  <a:lnTo>
                    <a:pt x="1415119" y="3242428"/>
                  </a:lnTo>
                  <a:lnTo>
                    <a:pt x="1449307" y="3208356"/>
                  </a:lnTo>
                  <a:lnTo>
                    <a:pt x="1480771" y="3173320"/>
                  </a:lnTo>
                  <a:lnTo>
                    <a:pt x="1509513" y="3137319"/>
                  </a:lnTo>
                  <a:lnTo>
                    <a:pt x="1535532" y="3100353"/>
                  </a:lnTo>
                  <a:lnTo>
                    <a:pt x="1558831" y="3062422"/>
                  </a:lnTo>
                  <a:lnTo>
                    <a:pt x="1579410" y="3023527"/>
                  </a:lnTo>
                  <a:lnTo>
                    <a:pt x="1599680" y="2978941"/>
                  </a:lnTo>
                  <a:lnTo>
                    <a:pt x="1617248" y="2933786"/>
                  </a:lnTo>
                  <a:lnTo>
                    <a:pt x="1632113" y="2888065"/>
                  </a:lnTo>
                  <a:lnTo>
                    <a:pt x="1644275" y="2841777"/>
                  </a:lnTo>
                  <a:lnTo>
                    <a:pt x="1653734" y="2794925"/>
                  </a:lnTo>
                  <a:lnTo>
                    <a:pt x="1660491" y="2747510"/>
                  </a:lnTo>
                  <a:lnTo>
                    <a:pt x="1664545" y="2699534"/>
                  </a:lnTo>
                  <a:lnTo>
                    <a:pt x="1665897" y="2650997"/>
                  </a:lnTo>
                  <a:lnTo>
                    <a:pt x="1664259" y="2596189"/>
                  </a:lnTo>
                  <a:lnTo>
                    <a:pt x="1659346" y="2543397"/>
                  </a:lnTo>
                  <a:lnTo>
                    <a:pt x="1651159" y="2492621"/>
                  </a:lnTo>
                  <a:lnTo>
                    <a:pt x="1639697" y="2443861"/>
                  </a:lnTo>
                  <a:lnTo>
                    <a:pt x="1624962" y="2397117"/>
                  </a:lnTo>
                  <a:lnTo>
                    <a:pt x="1606953" y="2352389"/>
                  </a:lnTo>
                  <a:lnTo>
                    <a:pt x="1585671" y="2309677"/>
                  </a:lnTo>
                  <a:lnTo>
                    <a:pt x="1561117" y="2268982"/>
                  </a:lnTo>
                  <a:lnTo>
                    <a:pt x="1533291" y="2230302"/>
                  </a:lnTo>
                  <a:lnTo>
                    <a:pt x="1502193" y="2193639"/>
                  </a:lnTo>
                  <a:lnTo>
                    <a:pt x="1467824" y="2158992"/>
                  </a:lnTo>
                  <a:lnTo>
                    <a:pt x="1430185" y="2126360"/>
                  </a:lnTo>
                  <a:lnTo>
                    <a:pt x="1393167" y="2098293"/>
                  </a:lnTo>
                  <a:lnTo>
                    <a:pt x="1354681" y="2072470"/>
                  </a:lnTo>
                  <a:lnTo>
                    <a:pt x="1314725" y="2048894"/>
                  </a:lnTo>
                  <a:lnTo>
                    <a:pt x="1273301" y="2027562"/>
                  </a:lnTo>
                  <a:lnTo>
                    <a:pt x="1230407" y="2008476"/>
                  </a:lnTo>
                  <a:lnTo>
                    <a:pt x="1186044" y="1991635"/>
                  </a:lnTo>
                  <a:lnTo>
                    <a:pt x="1140212" y="1977040"/>
                  </a:lnTo>
                  <a:lnTo>
                    <a:pt x="1092911" y="1964690"/>
                  </a:lnTo>
                  <a:lnTo>
                    <a:pt x="1044140" y="1954586"/>
                  </a:lnTo>
                  <a:lnTo>
                    <a:pt x="993900" y="1946727"/>
                  </a:lnTo>
                  <a:lnTo>
                    <a:pt x="942191" y="1941113"/>
                  </a:lnTo>
                  <a:lnTo>
                    <a:pt x="889012" y="1937745"/>
                  </a:lnTo>
                  <a:lnTo>
                    <a:pt x="834364" y="1936622"/>
                  </a:lnTo>
                  <a:lnTo>
                    <a:pt x="783736" y="1937307"/>
                  </a:lnTo>
                  <a:lnTo>
                    <a:pt x="733906" y="1939359"/>
                  </a:lnTo>
                  <a:lnTo>
                    <a:pt x="684874" y="1942781"/>
                  </a:lnTo>
                  <a:lnTo>
                    <a:pt x="636639" y="1947570"/>
                  </a:lnTo>
                  <a:lnTo>
                    <a:pt x="589202" y="1953729"/>
                  </a:lnTo>
                  <a:lnTo>
                    <a:pt x="542563" y="1961255"/>
                  </a:lnTo>
                  <a:lnTo>
                    <a:pt x="496722" y="1970151"/>
                  </a:lnTo>
                  <a:lnTo>
                    <a:pt x="479971" y="1721739"/>
                  </a:lnTo>
                  <a:lnTo>
                    <a:pt x="542463" y="1713586"/>
                  </a:lnTo>
                  <a:lnTo>
                    <a:pt x="602971" y="1704462"/>
                  </a:lnTo>
                  <a:lnTo>
                    <a:pt x="661496" y="1694368"/>
                  </a:lnTo>
                  <a:lnTo>
                    <a:pt x="718037" y="1683303"/>
                  </a:lnTo>
                  <a:lnTo>
                    <a:pt x="772595" y="1671267"/>
                  </a:lnTo>
                  <a:lnTo>
                    <a:pt x="825169" y="1658260"/>
                  </a:lnTo>
                  <a:lnTo>
                    <a:pt x="875760" y="1644281"/>
                  </a:lnTo>
                  <a:lnTo>
                    <a:pt x="924367" y="1629330"/>
                  </a:lnTo>
                  <a:lnTo>
                    <a:pt x="970992" y="1613408"/>
                  </a:lnTo>
                  <a:lnTo>
                    <a:pt x="1015633" y="1596513"/>
                  </a:lnTo>
                  <a:lnTo>
                    <a:pt x="1058292" y="1578647"/>
                  </a:lnTo>
                  <a:lnTo>
                    <a:pt x="1098968" y="1559808"/>
                  </a:lnTo>
                  <a:lnTo>
                    <a:pt x="1137661" y="1539996"/>
                  </a:lnTo>
                  <a:lnTo>
                    <a:pt x="1174371" y="1519211"/>
                  </a:lnTo>
                  <a:lnTo>
                    <a:pt x="1209098" y="1497454"/>
                  </a:lnTo>
                  <a:lnTo>
                    <a:pt x="1241844" y="1474723"/>
                  </a:lnTo>
                  <a:lnTo>
                    <a:pt x="1282402" y="1442878"/>
                  </a:lnTo>
                  <a:lnTo>
                    <a:pt x="1319431" y="1409191"/>
                  </a:lnTo>
                  <a:lnTo>
                    <a:pt x="1352931" y="1373663"/>
                  </a:lnTo>
                  <a:lnTo>
                    <a:pt x="1382903" y="1336294"/>
                  </a:lnTo>
                  <a:lnTo>
                    <a:pt x="1409347" y="1297082"/>
                  </a:lnTo>
                  <a:lnTo>
                    <a:pt x="1432264" y="1256030"/>
                  </a:lnTo>
                  <a:lnTo>
                    <a:pt x="1451654" y="1213135"/>
                  </a:lnTo>
                  <a:lnTo>
                    <a:pt x="1467518" y="1168400"/>
                  </a:lnTo>
                  <a:lnTo>
                    <a:pt x="1479855" y="1121822"/>
                  </a:lnTo>
                  <a:lnTo>
                    <a:pt x="1488668" y="1073404"/>
                  </a:lnTo>
                  <a:lnTo>
                    <a:pt x="1493954" y="1023143"/>
                  </a:lnTo>
                  <a:lnTo>
                    <a:pt x="1495717" y="971041"/>
                  </a:lnTo>
                  <a:lnTo>
                    <a:pt x="1493888" y="919047"/>
                  </a:lnTo>
                  <a:lnTo>
                    <a:pt x="1488402" y="869056"/>
                  </a:lnTo>
                  <a:lnTo>
                    <a:pt x="1479261" y="821072"/>
                  </a:lnTo>
                  <a:lnTo>
                    <a:pt x="1466464" y="775094"/>
                  </a:lnTo>
                  <a:lnTo>
                    <a:pt x="1450012" y="731123"/>
                  </a:lnTo>
                  <a:lnTo>
                    <a:pt x="1429907" y="689159"/>
                  </a:lnTo>
                  <a:lnTo>
                    <a:pt x="1406149" y="649205"/>
                  </a:lnTo>
                  <a:lnTo>
                    <a:pt x="1378738" y="611260"/>
                  </a:lnTo>
                  <a:lnTo>
                    <a:pt x="1347676" y="575325"/>
                  </a:lnTo>
                  <a:lnTo>
                    <a:pt x="1312964" y="541401"/>
                  </a:lnTo>
                  <a:lnTo>
                    <a:pt x="1275345" y="510094"/>
                  </a:lnTo>
                  <a:lnTo>
                    <a:pt x="1235639" y="482085"/>
                  </a:lnTo>
                  <a:lnTo>
                    <a:pt x="1193846" y="457375"/>
                  </a:lnTo>
                  <a:lnTo>
                    <a:pt x="1149963" y="435962"/>
                  </a:lnTo>
                  <a:lnTo>
                    <a:pt x="1103991" y="417845"/>
                  </a:lnTo>
                  <a:lnTo>
                    <a:pt x="1055929" y="403024"/>
                  </a:lnTo>
                  <a:lnTo>
                    <a:pt x="1005774" y="391498"/>
                  </a:lnTo>
                  <a:lnTo>
                    <a:pt x="953526" y="383266"/>
                  </a:lnTo>
                  <a:lnTo>
                    <a:pt x="899183" y="378328"/>
                  </a:lnTo>
                  <a:lnTo>
                    <a:pt x="842746" y="376681"/>
                  </a:lnTo>
                  <a:lnTo>
                    <a:pt x="799052" y="377613"/>
                  </a:lnTo>
                  <a:lnTo>
                    <a:pt x="755035" y="380406"/>
                  </a:lnTo>
                  <a:lnTo>
                    <a:pt x="710696" y="385061"/>
                  </a:lnTo>
                  <a:lnTo>
                    <a:pt x="666035" y="391578"/>
                  </a:lnTo>
                  <a:lnTo>
                    <a:pt x="621051" y="399955"/>
                  </a:lnTo>
                  <a:lnTo>
                    <a:pt x="575744" y="410193"/>
                  </a:lnTo>
                  <a:lnTo>
                    <a:pt x="530116" y="422291"/>
                  </a:lnTo>
                  <a:lnTo>
                    <a:pt x="484164" y="436248"/>
                  </a:lnTo>
                  <a:lnTo>
                    <a:pt x="437891" y="452065"/>
                  </a:lnTo>
                  <a:lnTo>
                    <a:pt x="391295" y="469740"/>
                  </a:lnTo>
                  <a:lnTo>
                    <a:pt x="344377" y="489273"/>
                  </a:lnTo>
                  <a:lnTo>
                    <a:pt x="297136" y="510663"/>
                  </a:lnTo>
                  <a:lnTo>
                    <a:pt x="249573" y="533911"/>
                  </a:lnTo>
                  <a:lnTo>
                    <a:pt x="201687" y="559016"/>
                  </a:lnTo>
                  <a:lnTo>
                    <a:pt x="153479" y="585977"/>
                  </a:lnTo>
                  <a:lnTo>
                    <a:pt x="47447" y="362712"/>
                  </a:lnTo>
                  <a:lnTo>
                    <a:pt x="88120" y="334275"/>
                  </a:lnTo>
                  <a:lnTo>
                    <a:pt x="129330" y="306999"/>
                  </a:lnTo>
                  <a:lnTo>
                    <a:pt x="171075" y="280884"/>
                  </a:lnTo>
                  <a:lnTo>
                    <a:pt x="213357" y="255929"/>
                  </a:lnTo>
                  <a:lnTo>
                    <a:pt x="256174" y="232135"/>
                  </a:lnTo>
                  <a:lnTo>
                    <a:pt x="299527" y="209502"/>
                  </a:lnTo>
                  <a:lnTo>
                    <a:pt x="343416" y="188029"/>
                  </a:lnTo>
                  <a:lnTo>
                    <a:pt x="387841" y="167718"/>
                  </a:lnTo>
                  <a:lnTo>
                    <a:pt x="432802" y="148566"/>
                  </a:lnTo>
                  <a:lnTo>
                    <a:pt x="478299" y="130576"/>
                  </a:lnTo>
                  <a:lnTo>
                    <a:pt x="524332" y="113746"/>
                  </a:lnTo>
                  <a:lnTo>
                    <a:pt x="570901" y="98077"/>
                  </a:lnTo>
                  <a:lnTo>
                    <a:pt x="618006" y="83568"/>
                  </a:lnTo>
                  <a:lnTo>
                    <a:pt x="665647" y="70221"/>
                  </a:lnTo>
                  <a:lnTo>
                    <a:pt x="713824" y="58033"/>
                  </a:lnTo>
                  <a:lnTo>
                    <a:pt x="762537" y="47007"/>
                  </a:lnTo>
                  <a:lnTo>
                    <a:pt x="811786" y="37141"/>
                  </a:lnTo>
                  <a:lnTo>
                    <a:pt x="861571" y="28436"/>
                  </a:lnTo>
                  <a:lnTo>
                    <a:pt x="911893" y="20892"/>
                  </a:lnTo>
                  <a:lnTo>
                    <a:pt x="962750" y="14508"/>
                  </a:lnTo>
                  <a:lnTo>
                    <a:pt x="1014144" y="9285"/>
                  </a:lnTo>
                  <a:lnTo>
                    <a:pt x="1066073" y="5223"/>
                  </a:lnTo>
                  <a:lnTo>
                    <a:pt x="1118539" y="2321"/>
                  </a:lnTo>
                  <a:lnTo>
                    <a:pt x="1171541" y="580"/>
                  </a:lnTo>
                  <a:lnTo>
                    <a:pt x="1225080" y="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915792" y="1716785"/>
              <a:ext cx="5833110" cy="3726179"/>
            </a:xfrm>
            <a:custGeom>
              <a:avLst/>
              <a:gdLst/>
              <a:ahLst/>
              <a:cxnLst/>
              <a:rect l="l" t="t" r="r" b="b"/>
              <a:pathLst>
                <a:path w="5833109" h="3726179">
                  <a:moveTo>
                    <a:pt x="5211699" y="0"/>
                  </a:moveTo>
                  <a:lnTo>
                    <a:pt x="621030" y="0"/>
                  </a:lnTo>
                  <a:lnTo>
                    <a:pt x="572491" y="1869"/>
                  </a:lnTo>
                  <a:lnTo>
                    <a:pt x="524975" y="7383"/>
                  </a:lnTo>
                  <a:lnTo>
                    <a:pt x="478620" y="16406"/>
                  </a:lnTo>
                  <a:lnTo>
                    <a:pt x="433563" y="28798"/>
                  </a:lnTo>
                  <a:lnTo>
                    <a:pt x="389943" y="44421"/>
                  </a:lnTo>
                  <a:lnTo>
                    <a:pt x="347898" y="63137"/>
                  </a:lnTo>
                  <a:lnTo>
                    <a:pt x="307565" y="84807"/>
                  </a:lnTo>
                  <a:lnTo>
                    <a:pt x="269083" y="109294"/>
                  </a:lnTo>
                  <a:lnTo>
                    <a:pt x="232589" y="136460"/>
                  </a:lnTo>
                  <a:lnTo>
                    <a:pt x="198222" y="166165"/>
                  </a:lnTo>
                  <a:lnTo>
                    <a:pt x="166120" y="198272"/>
                  </a:lnTo>
                  <a:lnTo>
                    <a:pt x="136420" y="232643"/>
                  </a:lnTo>
                  <a:lnTo>
                    <a:pt x="109260" y="269139"/>
                  </a:lnTo>
                  <a:lnTo>
                    <a:pt x="84779" y="307622"/>
                  </a:lnTo>
                  <a:lnTo>
                    <a:pt x="63114" y="347954"/>
                  </a:lnTo>
                  <a:lnTo>
                    <a:pt x="44404" y="389996"/>
                  </a:lnTo>
                  <a:lnTo>
                    <a:pt x="28786" y="433611"/>
                  </a:lnTo>
                  <a:lnTo>
                    <a:pt x="16399" y="478660"/>
                  </a:lnTo>
                  <a:lnTo>
                    <a:pt x="7380" y="525005"/>
                  </a:lnTo>
                  <a:lnTo>
                    <a:pt x="1868" y="572507"/>
                  </a:lnTo>
                  <a:lnTo>
                    <a:pt x="0" y="621029"/>
                  </a:lnTo>
                  <a:lnTo>
                    <a:pt x="0" y="3105022"/>
                  </a:lnTo>
                  <a:lnTo>
                    <a:pt x="1868" y="3153561"/>
                  </a:lnTo>
                  <a:lnTo>
                    <a:pt x="7380" y="3201077"/>
                  </a:lnTo>
                  <a:lnTo>
                    <a:pt x="16399" y="3247432"/>
                  </a:lnTo>
                  <a:lnTo>
                    <a:pt x="28786" y="3292489"/>
                  </a:lnTo>
                  <a:lnTo>
                    <a:pt x="44404" y="3336109"/>
                  </a:lnTo>
                  <a:lnTo>
                    <a:pt x="63114" y="3378154"/>
                  </a:lnTo>
                  <a:lnTo>
                    <a:pt x="84779" y="3418487"/>
                  </a:lnTo>
                  <a:lnTo>
                    <a:pt x="109260" y="3456969"/>
                  </a:lnTo>
                  <a:lnTo>
                    <a:pt x="136420" y="3493463"/>
                  </a:lnTo>
                  <a:lnTo>
                    <a:pt x="166120" y="3527830"/>
                  </a:lnTo>
                  <a:lnTo>
                    <a:pt x="198222" y="3559932"/>
                  </a:lnTo>
                  <a:lnTo>
                    <a:pt x="232589" y="3589632"/>
                  </a:lnTo>
                  <a:lnTo>
                    <a:pt x="269083" y="3616792"/>
                  </a:lnTo>
                  <a:lnTo>
                    <a:pt x="307565" y="3641273"/>
                  </a:lnTo>
                  <a:lnTo>
                    <a:pt x="347898" y="3662938"/>
                  </a:lnTo>
                  <a:lnTo>
                    <a:pt x="389943" y="3681648"/>
                  </a:lnTo>
                  <a:lnTo>
                    <a:pt x="433563" y="3697266"/>
                  </a:lnTo>
                  <a:lnTo>
                    <a:pt x="478620" y="3709653"/>
                  </a:lnTo>
                  <a:lnTo>
                    <a:pt x="524975" y="3718672"/>
                  </a:lnTo>
                  <a:lnTo>
                    <a:pt x="572491" y="3724184"/>
                  </a:lnTo>
                  <a:lnTo>
                    <a:pt x="621030" y="3726053"/>
                  </a:lnTo>
                  <a:lnTo>
                    <a:pt x="5211699" y="3726053"/>
                  </a:lnTo>
                  <a:lnTo>
                    <a:pt x="5260221" y="3724184"/>
                  </a:lnTo>
                  <a:lnTo>
                    <a:pt x="5307723" y="3718672"/>
                  </a:lnTo>
                  <a:lnTo>
                    <a:pt x="5354068" y="3709653"/>
                  </a:lnTo>
                  <a:lnTo>
                    <a:pt x="5399117" y="3697266"/>
                  </a:lnTo>
                  <a:lnTo>
                    <a:pt x="5442732" y="3681648"/>
                  </a:lnTo>
                  <a:lnTo>
                    <a:pt x="5484774" y="3662938"/>
                  </a:lnTo>
                  <a:lnTo>
                    <a:pt x="5525106" y="3641273"/>
                  </a:lnTo>
                  <a:lnTo>
                    <a:pt x="5563589" y="3616792"/>
                  </a:lnTo>
                  <a:lnTo>
                    <a:pt x="5600085" y="3589632"/>
                  </a:lnTo>
                  <a:lnTo>
                    <a:pt x="5634456" y="3559932"/>
                  </a:lnTo>
                  <a:lnTo>
                    <a:pt x="5666563" y="3527830"/>
                  </a:lnTo>
                  <a:lnTo>
                    <a:pt x="5696268" y="3493463"/>
                  </a:lnTo>
                  <a:lnTo>
                    <a:pt x="5723434" y="3456969"/>
                  </a:lnTo>
                  <a:lnTo>
                    <a:pt x="5747921" y="3418487"/>
                  </a:lnTo>
                  <a:lnTo>
                    <a:pt x="5769591" y="3378154"/>
                  </a:lnTo>
                  <a:lnTo>
                    <a:pt x="5788307" y="3336109"/>
                  </a:lnTo>
                  <a:lnTo>
                    <a:pt x="5803930" y="3292489"/>
                  </a:lnTo>
                  <a:lnTo>
                    <a:pt x="5816322" y="3247432"/>
                  </a:lnTo>
                  <a:lnTo>
                    <a:pt x="5825345" y="3201077"/>
                  </a:lnTo>
                  <a:lnTo>
                    <a:pt x="5830859" y="3153561"/>
                  </a:lnTo>
                  <a:lnTo>
                    <a:pt x="5832729" y="3105022"/>
                  </a:lnTo>
                  <a:lnTo>
                    <a:pt x="5832729" y="621029"/>
                  </a:lnTo>
                  <a:lnTo>
                    <a:pt x="5830859" y="572507"/>
                  </a:lnTo>
                  <a:lnTo>
                    <a:pt x="5825345" y="525005"/>
                  </a:lnTo>
                  <a:lnTo>
                    <a:pt x="5816322" y="478660"/>
                  </a:lnTo>
                  <a:lnTo>
                    <a:pt x="5803930" y="433611"/>
                  </a:lnTo>
                  <a:lnTo>
                    <a:pt x="5788307" y="389996"/>
                  </a:lnTo>
                  <a:lnTo>
                    <a:pt x="5769591" y="347954"/>
                  </a:lnTo>
                  <a:lnTo>
                    <a:pt x="5747921" y="307622"/>
                  </a:lnTo>
                  <a:lnTo>
                    <a:pt x="5723434" y="269139"/>
                  </a:lnTo>
                  <a:lnTo>
                    <a:pt x="5696268" y="232643"/>
                  </a:lnTo>
                  <a:lnTo>
                    <a:pt x="5666563" y="198272"/>
                  </a:lnTo>
                  <a:lnTo>
                    <a:pt x="5634456" y="166165"/>
                  </a:lnTo>
                  <a:lnTo>
                    <a:pt x="5600085" y="136460"/>
                  </a:lnTo>
                  <a:lnTo>
                    <a:pt x="5563589" y="109294"/>
                  </a:lnTo>
                  <a:lnTo>
                    <a:pt x="5525106" y="84807"/>
                  </a:lnTo>
                  <a:lnTo>
                    <a:pt x="5484774" y="63137"/>
                  </a:lnTo>
                  <a:lnTo>
                    <a:pt x="5442732" y="44421"/>
                  </a:lnTo>
                  <a:lnTo>
                    <a:pt x="5399117" y="28798"/>
                  </a:lnTo>
                  <a:lnTo>
                    <a:pt x="5354068" y="16406"/>
                  </a:lnTo>
                  <a:lnTo>
                    <a:pt x="5307723" y="7383"/>
                  </a:lnTo>
                  <a:lnTo>
                    <a:pt x="5260221" y="1869"/>
                  </a:lnTo>
                  <a:lnTo>
                    <a:pt x="52116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915792" y="1716785"/>
              <a:ext cx="5833110" cy="3726179"/>
            </a:xfrm>
            <a:custGeom>
              <a:avLst/>
              <a:gdLst/>
              <a:ahLst/>
              <a:cxnLst/>
              <a:rect l="l" t="t" r="r" b="b"/>
              <a:pathLst>
                <a:path w="5833109" h="3726179">
                  <a:moveTo>
                    <a:pt x="0" y="621029"/>
                  </a:moveTo>
                  <a:lnTo>
                    <a:pt x="1868" y="572507"/>
                  </a:lnTo>
                  <a:lnTo>
                    <a:pt x="7380" y="525005"/>
                  </a:lnTo>
                  <a:lnTo>
                    <a:pt x="16399" y="478660"/>
                  </a:lnTo>
                  <a:lnTo>
                    <a:pt x="28786" y="433611"/>
                  </a:lnTo>
                  <a:lnTo>
                    <a:pt x="44404" y="389996"/>
                  </a:lnTo>
                  <a:lnTo>
                    <a:pt x="63114" y="347954"/>
                  </a:lnTo>
                  <a:lnTo>
                    <a:pt x="84779" y="307622"/>
                  </a:lnTo>
                  <a:lnTo>
                    <a:pt x="109260" y="269139"/>
                  </a:lnTo>
                  <a:lnTo>
                    <a:pt x="136420" y="232643"/>
                  </a:lnTo>
                  <a:lnTo>
                    <a:pt x="166120" y="198272"/>
                  </a:lnTo>
                  <a:lnTo>
                    <a:pt x="198222" y="166165"/>
                  </a:lnTo>
                  <a:lnTo>
                    <a:pt x="232589" y="136460"/>
                  </a:lnTo>
                  <a:lnTo>
                    <a:pt x="269083" y="109294"/>
                  </a:lnTo>
                  <a:lnTo>
                    <a:pt x="307565" y="84807"/>
                  </a:lnTo>
                  <a:lnTo>
                    <a:pt x="347898" y="63137"/>
                  </a:lnTo>
                  <a:lnTo>
                    <a:pt x="389943" y="44421"/>
                  </a:lnTo>
                  <a:lnTo>
                    <a:pt x="433563" y="28798"/>
                  </a:lnTo>
                  <a:lnTo>
                    <a:pt x="478620" y="16406"/>
                  </a:lnTo>
                  <a:lnTo>
                    <a:pt x="524975" y="7383"/>
                  </a:lnTo>
                  <a:lnTo>
                    <a:pt x="572491" y="1869"/>
                  </a:lnTo>
                  <a:lnTo>
                    <a:pt x="621030" y="0"/>
                  </a:lnTo>
                  <a:lnTo>
                    <a:pt x="5211699" y="0"/>
                  </a:lnTo>
                  <a:lnTo>
                    <a:pt x="5260221" y="1869"/>
                  </a:lnTo>
                  <a:lnTo>
                    <a:pt x="5307723" y="7383"/>
                  </a:lnTo>
                  <a:lnTo>
                    <a:pt x="5354068" y="16406"/>
                  </a:lnTo>
                  <a:lnTo>
                    <a:pt x="5399117" y="28798"/>
                  </a:lnTo>
                  <a:lnTo>
                    <a:pt x="5442732" y="44421"/>
                  </a:lnTo>
                  <a:lnTo>
                    <a:pt x="5484774" y="63137"/>
                  </a:lnTo>
                  <a:lnTo>
                    <a:pt x="5525106" y="84807"/>
                  </a:lnTo>
                  <a:lnTo>
                    <a:pt x="5563589" y="109294"/>
                  </a:lnTo>
                  <a:lnTo>
                    <a:pt x="5600085" y="136460"/>
                  </a:lnTo>
                  <a:lnTo>
                    <a:pt x="5634456" y="166165"/>
                  </a:lnTo>
                  <a:lnTo>
                    <a:pt x="5666563" y="198272"/>
                  </a:lnTo>
                  <a:lnTo>
                    <a:pt x="5696268" y="232643"/>
                  </a:lnTo>
                  <a:lnTo>
                    <a:pt x="5723434" y="269139"/>
                  </a:lnTo>
                  <a:lnTo>
                    <a:pt x="5747921" y="307622"/>
                  </a:lnTo>
                  <a:lnTo>
                    <a:pt x="5769591" y="347954"/>
                  </a:lnTo>
                  <a:lnTo>
                    <a:pt x="5788307" y="389996"/>
                  </a:lnTo>
                  <a:lnTo>
                    <a:pt x="5803930" y="433611"/>
                  </a:lnTo>
                  <a:lnTo>
                    <a:pt x="5816322" y="478660"/>
                  </a:lnTo>
                  <a:lnTo>
                    <a:pt x="5825345" y="525005"/>
                  </a:lnTo>
                  <a:lnTo>
                    <a:pt x="5830859" y="572507"/>
                  </a:lnTo>
                  <a:lnTo>
                    <a:pt x="5832729" y="621029"/>
                  </a:lnTo>
                  <a:lnTo>
                    <a:pt x="5832729" y="3105022"/>
                  </a:lnTo>
                  <a:lnTo>
                    <a:pt x="5830859" y="3153561"/>
                  </a:lnTo>
                  <a:lnTo>
                    <a:pt x="5825345" y="3201077"/>
                  </a:lnTo>
                  <a:lnTo>
                    <a:pt x="5816322" y="3247432"/>
                  </a:lnTo>
                  <a:lnTo>
                    <a:pt x="5803930" y="3292489"/>
                  </a:lnTo>
                  <a:lnTo>
                    <a:pt x="5788307" y="3336109"/>
                  </a:lnTo>
                  <a:lnTo>
                    <a:pt x="5769591" y="3378154"/>
                  </a:lnTo>
                  <a:lnTo>
                    <a:pt x="5747921" y="3418487"/>
                  </a:lnTo>
                  <a:lnTo>
                    <a:pt x="5723434" y="3456969"/>
                  </a:lnTo>
                  <a:lnTo>
                    <a:pt x="5696268" y="3493463"/>
                  </a:lnTo>
                  <a:lnTo>
                    <a:pt x="5666563" y="3527830"/>
                  </a:lnTo>
                  <a:lnTo>
                    <a:pt x="5634456" y="3559932"/>
                  </a:lnTo>
                  <a:lnTo>
                    <a:pt x="5600085" y="3589632"/>
                  </a:lnTo>
                  <a:lnTo>
                    <a:pt x="5563589" y="3616792"/>
                  </a:lnTo>
                  <a:lnTo>
                    <a:pt x="5525106" y="3641273"/>
                  </a:lnTo>
                  <a:lnTo>
                    <a:pt x="5484774" y="3662938"/>
                  </a:lnTo>
                  <a:lnTo>
                    <a:pt x="5442732" y="3681648"/>
                  </a:lnTo>
                  <a:lnTo>
                    <a:pt x="5399117" y="3697266"/>
                  </a:lnTo>
                  <a:lnTo>
                    <a:pt x="5354068" y="3709653"/>
                  </a:lnTo>
                  <a:lnTo>
                    <a:pt x="5307723" y="3718672"/>
                  </a:lnTo>
                  <a:lnTo>
                    <a:pt x="5260221" y="3724184"/>
                  </a:lnTo>
                  <a:lnTo>
                    <a:pt x="5211699" y="3726053"/>
                  </a:lnTo>
                  <a:lnTo>
                    <a:pt x="621030" y="3726053"/>
                  </a:lnTo>
                  <a:lnTo>
                    <a:pt x="572491" y="3724184"/>
                  </a:lnTo>
                  <a:lnTo>
                    <a:pt x="524975" y="3718672"/>
                  </a:lnTo>
                  <a:lnTo>
                    <a:pt x="478620" y="3709653"/>
                  </a:lnTo>
                  <a:lnTo>
                    <a:pt x="433563" y="3697266"/>
                  </a:lnTo>
                  <a:lnTo>
                    <a:pt x="389943" y="3681648"/>
                  </a:lnTo>
                  <a:lnTo>
                    <a:pt x="347898" y="3662938"/>
                  </a:lnTo>
                  <a:lnTo>
                    <a:pt x="307565" y="3641273"/>
                  </a:lnTo>
                  <a:lnTo>
                    <a:pt x="269083" y="3616792"/>
                  </a:lnTo>
                  <a:lnTo>
                    <a:pt x="232589" y="3589632"/>
                  </a:lnTo>
                  <a:lnTo>
                    <a:pt x="198222" y="3559932"/>
                  </a:lnTo>
                  <a:lnTo>
                    <a:pt x="166120" y="3527830"/>
                  </a:lnTo>
                  <a:lnTo>
                    <a:pt x="136420" y="3493463"/>
                  </a:lnTo>
                  <a:lnTo>
                    <a:pt x="109260" y="3456969"/>
                  </a:lnTo>
                  <a:lnTo>
                    <a:pt x="84779" y="3418487"/>
                  </a:lnTo>
                  <a:lnTo>
                    <a:pt x="63114" y="3378154"/>
                  </a:lnTo>
                  <a:lnTo>
                    <a:pt x="44404" y="3336109"/>
                  </a:lnTo>
                  <a:lnTo>
                    <a:pt x="28786" y="3292489"/>
                  </a:lnTo>
                  <a:lnTo>
                    <a:pt x="16399" y="3247432"/>
                  </a:lnTo>
                  <a:lnTo>
                    <a:pt x="7380" y="3201077"/>
                  </a:lnTo>
                  <a:lnTo>
                    <a:pt x="1868" y="3153561"/>
                  </a:lnTo>
                  <a:lnTo>
                    <a:pt x="0" y="3105022"/>
                  </a:lnTo>
                  <a:lnTo>
                    <a:pt x="0" y="621029"/>
                  </a:lnTo>
                  <a:close/>
                </a:path>
              </a:pathLst>
            </a:custGeom>
            <a:ln w="25399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169411" y="1901697"/>
            <a:ext cx="5330190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0985" marR="251460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nstantia"/>
                <a:cs typeface="Constantia"/>
              </a:rPr>
              <a:t>Sıf</a:t>
            </a:r>
            <a:r>
              <a:rPr sz="2400" spc="5" dirty="0">
                <a:latin typeface="Constantia"/>
                <a:cs typeface="Constantia"/>
              </a:rPr>
              <a:t>ı</a:t>
            </a:r>
            <a:r>
              <a:rPr sz="2400" dirty="0">
                <a:latin typeface="Constantia"/>
                <a:cs typeface="Constantia"/>
              </a:rPr>
              <a:t>r</a:t>
            </a:r>
            <a:r>
              <a:rPr sz="2400" spc="-14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A</a:t>
            </a:r>
            <a:r>
              <a:rPr sz="2400" dirty="0">
                <a:latin typeface="Constantia"/>
                <a:cs typeface="Constantia"/>
              </a:rPr>
              <a:t>t</a:t>
            </a:r>
            <a:r>
              <a:rPr sz="2400" spc="-5" dirty="0">
                <a:latin typeface="Constantia"/>
                <a:cs typeface="Constantia"/>
              </a:rPr>
              <a:t>ı</a:t>
            </a:r>
            <a:r>
              <a:rPr sz="2400" dirty="0">
                <a:latin typeface="Constantia"/>
                <a:cs typeface="Constantia"/>
              </a:rPr>
              <a:t>k</a:t>
            </a:r>
            <a:r>
              <a:rPr sz="2400" spc="-95" dirty="0">
                <a:latin typeface="Constantia"/>
                <a:cs typeface="Constantia"/>
              </a:rPr>
              <a:t> </a:t>
            </a:r>
            <a:r>
              <a:rPr sz="2400" spc="-120" dirty="0">
                <a:latin typeface="Constantia"/>
                <a:cs typeface="Constantia"/>
              </a:rPr>
              <a:t>Y</a:t>
            </a:r>
            <a:r>
              <a:rPr sz="2400" dirty="0">
                <a:latin typeface="Constantia"/>
                <a:cs typeface="Constantia"/>
              </a:rPr>
              <a:t>ö</a:t>
            </a:r>
            <a:r>
              <a:rPr sz="2400" spc="-10" dirty="0">
                <a:latin typeface="Constantia"/>
                <a:cs typeface="Constantia"/>
              </a:rPr>
              <a:t>n</a:t>
            </a:r>
            <a:r>
              <a:rPr sz="2400" dirty="0">
                <a:latin typeface="Constantia"/>
                <a:cs typeface="Constantia"/>
              </a:rPr>
              <a:t>et</a:t>
            </a:r>
            <a:r>
              <a:rPr sz="2400" spc="5" dirty="0">
                <a:latin typeface="Constantia"/>
                <a:cs typeface="Constantia"/>
              </a:rPr>
              <a:t>i</a:t>
            </a:r>
            <a:r>
              <a:rPr sz="2400" dirty="0">
                <a:latin typeface="Constantia"/>
                <a:cs typeface="Constantia"/>
              </a:rPr>
              <a:t>m</a:t>
            </a:r>
            <a:r>
              <a:rPr sz="2400" spc="-4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P</a:t>
            </a:r>
            <a:r>
              <a:rPr sz="2400" dirty="0">
                <a:latin typeface="Constantia"/>
                <a:cs typeface="Constantia"/>
              </a:rPr>
              <a:t>la</a:t>
            </a:r>
            <a:r>
              <a:rPr sz="2400" spc="-10" dirty="0">
                <a:latin typeface="Constantia"/>
                <a:cs typeface="Constantia"/>
              </a:rPr>
              <a:t>n</a:t>
            </a:r>
            <a:r>
              <a:rPr sz="2400" dirty="0">
                <a:latin typeface="Constantia"/>
                <a:cs typeface="Constantia"/>
              </a:rPr>
              <a:t>ı</a:t>
            </a:r>
            <a:r>
              <a:rPr sz="2400" spc="10" dirty="0">
                <a:latin typeface="Constantia"/>
                <a:cs typeface="Constantia"/>
              </a:rPr>
              <a:t> </a:t>
            </a:r>
            <a:r>
              <a:rPr sz="2400" spc="-85" dirty="0">
                <a:latin typeface="Constantia"/>
                <a:cs typeface="Constantia"/>
              </a:rPr>
              <a:t>F</a:t>
            </a:r>
            <a:r>
              <a:rPr sz="2400" dirty="0">
                <a:latin typeface="Constantia"/>
                <a:cs typeface="Constantia"/>
              </a:rPr>
              <a:t>ormatı</a:t>
            </a:r>
            <a:r>
              <a:rPr sz="2400" spc="-5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esas  </a:t>
            </a:r>
            <a:r>
              <a:rPr sz="2400" spc="-5" dirty="0">
                <a:latin typeface="Constantia"/>
                <a:cs typeface="Constantia"/>
              </a:rPr>
              <a:t>alınarak</a:t>
            </a:r>
            <a:r>
              <a:rPr sz="2400" spc="-3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kuruma</a:t>
            </a:r>
            <a:r>
              <a:rPr sz="2400" spc="-135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özgü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planlama</a:t>
            </a:r>
            <a:endParaRPr sz="2400">
              <a:latin typeface="Constantia"/>
              <a:cs typeface="Constantia"/>
            </a:endParaRPr>
          </a:p>
          <a:p>
            <a:pPr algn="ctr">
              <a:lnSpc>
                <a:spcPct val="100000"/>
              </a:lnSpc>
            </a:pPr>
            <a:r>
              <a:rPr sz="2400" spc="-20" dirty="0">
                <a:latin typeface="Constantia"/>
                <a:cs typeface="Constantia"/>
              </a:rPr>
              <a:t>yapılmalıdır.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Constantia"/>
              <a:cs typeface="Constantia"/>
            </a:endParaRPr>
          </a:p>
          <a:p>
            <a:pPr marL="12700" marR="5080" indent="1905" algn="ctr">
              <a:lnSpc>
                <a:spcPct val="100000"/>
              </a:lnSpc>
              <a:spcBef>
                <a:spcPts val="5"/>
              </a:spcBef>
            </a:pPr>
            <a:r>
              <a:rPr sz="2400" spc="-30" dirty="0">
                <a:latin typeface="Constantia"/>
                <a:cs typeface="Constantia"/>
              </a:rPr>
              <a:t>Toplama, </a:t>
            </a:r>
            <a:r>
              <a:rPr sz="2400" spc="-5" dirty="0">
                <a:latin typeface="Constantia"/>
                <a:cs typeface="Constantia"/>
              </a:rPr>
              <a:t>taşıma, </a:t>
            </a:r>
            <a:r>
              <a:rPr sz="2400" spc="-10" dirty="0">
                <a:latin typeface="Constantia"/>
                <a:cs typeface="Constantia"/>
              </a:rPr>
              <a:t>geçici depolama </a:t>
            </a:r>
            <a:r>
              <a:rPr sz="2400" spc="-30" dirty="0">
                <a:latin typeface="Constantia"/>
                <a:cs typeface="Constantia"/>
              </a:rPr>
              <a:t>ve </a:t>
            </a:r>
            <a:r>
              <a:rPr sz="2400" spc="-2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uygulamanın </a:t>
            </a:r>
            <a:r>
              <a:rPr sz="2400" spc="-5" dirty="0">
                <a:latin typeface="Constantia"/>
                <a:cs typeface="Constantia"/>
              </a:rPr>
              <a:t>ne </a:t>
            </a:r>
            <a:r>
              <a:rPr sz="2400" dirty="0">
                <a:latin typeface="Constantia"/>
                <a:cs typeface="Constantia"/>
              </a:rPr>
              <a:t>şekilde, </a:t>
            </a:r>
            <a:r>
              <a:rPr sz="2400" spc="-5" dirty="0">
                <a:latin typeface="Constantia"/>
                <a:cs typeface="Constantia"/>
              </a:rPr>
              <a:t>ne zaman, </a:t>
            </a:r>
            <a:r>
              <a:rPr sz="240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nasıl, </a:t>
            </a:r>
            <a:r>
              <a:rPr sz="2400" dirty="0">
                <a:latin typeface="Constantia"/>
                <a:cs typeface="Constantia"/>
              </a:rPr>
              <a:t>kimler </a:t>
            </a:r>
            <a:r>
              <a:rPr sz="2400" spc="-5" dirty="0">
                <a:latin typeface="Constantia"/>
                <a:cs typeface="Constantia"/>
              </a:rPr>
              <a:t>tarafından </a:t>
            </a:r>
            <a:r>
              <a:rPr sz="240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gerçekleştirileceğine </a:t>
            </a:r>
            <a:r>
              <a:rPr sz="2400" spc="-5" dirty="0">
                <a:latin typeface="Constantia"/>
                <a:cs typeface="Constantia"/>
              </a:rPr>
              <a:t>ilişkin talimatname </a:t>
            </a:r>
            <a:r>
              <a:rPr sz="2400" spc="-590" dirty="0">
                <a:latin typeface="Constantia"/>
                <a:cs typeface="Constantia"/>
              </a:rPr>
              <a:t> </a:t>
            </a:r>
            <a:r>
              <a:rPr sz="2400" spc="-25" dirty="0">
                <a:latin typeface="Constantia"/>
                <a:cs typeface="Constantia"/>
              </a:rPr>
              <a:t>hazırlanır.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435732" y="566115"/>
            <a:ext cx="3989704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solidFill>
                  <a:srgbClr val="0A5294"/>
                </a:solidFill>
                <a:latin typeface="Times New Roman"/>
                <a:cs typeface="Times New Roman"/>
              </a:rPr>
              <a:t>PLANLAMA</a:t>
            </a:r>
            <a:endParaRPr sz="5400">
              <a:latin typeface="Times New Roman"/>
              <a:cs typeface="Times New Roman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5541" y="476758"/>
            <a:ext cx="1821688" cy="140512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1639" y="1052702"/>
            <a:ext cx="6038215" cy="551726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15136" y="505206"/>
            <a:ext cx="79946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-5" dirty="0">
                <a:latin typeface="Candara"/>
                <a:cs typeface="Candara"/>
              </a:rPr>
              <a:t>Atık</a:t>
            </a:r>
            <a:r>
              <a:rPr sz="3200" b="0" spc="-15" dirty="0">
                <a:latin typeface="Candara"/>
                <a:cs typeface="Candara"/>
              </a:rPr>
              <a:t> </a:t>
            </a:r>
            <a:r>
              <a:rPr sz="3200" b="0" spc="-10" dirty="0">
                <a:latin typeface="Candara"/>
                <a:cs typeface="Candara"/>
              </a:rPr>
              <a:t>Yönetimi </a:t>
            </a:r>
            <a:r>
              <a:rPr sz="3200" b="0" dirty="0">
                <a:latin typeface="Candara"/>
                <a:cs typeface="Candara"/>
              </a:rPr>
              <a:t>Sorumlularının</a:t>
            </a:r>
            <a:r>
              <a:rPr sz="3200" b="0" spc="-10" dirty="0">
                <a:latin typeface="Candara"/>
                <a:cs typeface="Candara"/>
              </a:rPr>
              <a:t> </a:t>
            </a:r>
            <a:r>
              <a:rPr sz="3200" b="0" dirty="0">
                <a:latin typeface="Candara"/>
                <a:cs typeface="Candara"/>
              </a:rPr>
              <a:t>Görevleri</a:t>
            </a:r>
            <a:r>
              <a:rPr sz="3200" b="0" spc="-15" dirty="0">
                <a:latin typeface="Candara"/>
                <a:cs typeface="Candara"/>
              </a:rPr>
              <a:t> </a:t>
            </a:r>
            <a:r>
              <a:rPr sz="3200" b="0" spc="-5" dirty="0">
                <a:latin typeface="Candara"/>
                <a:cs typeface="Candara"/>
              </a:rPr>
              <a:t>(Örnek)</a:t>
            </a:r>
            <a:endParaRPr sz="320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749" y="0"/>
            <a:ext cx="9145905" cy="6858000"/>
            <a:chOff x="-749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46"/>
              <a:ext cx="9143999" cy="10274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0007" y="0"/>
              <a:ext cx="4743992" cy="60007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88505" cy="10205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749" y="52451"/>
              <a:ext cx="9145511" cy="901700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82114" y="620737"/>
            <a:ext cx="5770118" cy="590461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137" y="0"/>
            <a:ext cx="8610600" cy="6858000"/>
            <a:chOff x="-3137" y="0"/>
            <a:chExt cx="86106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6530340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624" y="2856864"/>
              <a:ext cx="2958465" cy="3853815"/>
            </a:xfrm>
            <a:custGeom>
              <a:avLst/>
              <a:gdLst/>
              <a:ahLst/>
              <a:cxnLst/>
              <a:rect l="l" t="t" r="r" b="b"/>
              <a:pathLst>
                <a:path w="2958465" h="3853815">
                  <a:moveTo>
                    <a:pt x="2335683" y="2664968"/>
                  </a:moveTo>
                  <a:lnTo>
                    <a:pt x="1565428" y="2664968"/>
                  </a:lnTo>
                  <a:lnTo>
                    <a:pt x="1565311" y="3167129"/>
                  </a:lnTo>
                  <a:lnTo>
                    <a:pt x="1565092" y="3259675"/>
                  </a:lnTo>
                  <a:lnTo>
                    <a:pt x="1564824" y="3330876"/>
                  </a:lnTo>
                  <a:lnTo>
                    <a:pt x="1564396" y="3416837"/>
                  </a:lnTo>
                  <a:lnTo>
                    <a:pt x="1564078" y="3467219"/>
                  </a:lnTo>
                  <a:lnTo>
                    <a:pt x="1563717" y="3516598"/>
                  </a:lnTo>
                  <a:lnTo>
                    <a:pt x="1563313" y="3564975"/>
                  </a:lnTo>
                  <a:lnTo>
                    <a:pt x="1562865" y="3612349"/>
                  </a:lnTo>
                  <a:lnTo>
                    <a:pt x="1562374" y="3658720"/>
                  </a:lnTo>
                  <a:lnTo>
                    <a:pt x="1561838" y="3704089"/>
                  </a:lnTo>
                  <a:lnTo>
                    <a:pt x="1561259" y="3748455"/>
                  </a:lnTo>
                  <a:lnTo>
                    <a:pt x="1559967" y="3834180"/>
                  </a:lnTo>
                  <a:lnTo>
                    <a:pt x="1598956" y="3853713"/>
                  </a:lnTo>
                  <a:lnTo>
                    <a:pt x="1882458" y="3817096"/>
                  </a:lnTo>
                  <a:lnTo>
                    <a:pt x="2241475" y="3777768"/>
                  </a:lnTo>
                  <a:lnTo>
                    <a:pt x="2349653" y="3767201"/>
                  </a:lnTo>
                  <a:lnTo>
                    <a:pt x="2347859" y="3722788"/>
                  </a:lnTo>
                  <a:lnTo>
                    <a:pt x="2346188" y="3677359"/>
                  </a:lnTo>
                  <a:lnTo>
                    <a:pt x="2344640" y="3630912"/>
                  </a:lnTo>
                  <a:lnTo>
                    <a:pt x="2343214" y="3583449"/>
                  </a:lnTo>
                  <a:lnTo>
                    <a:pt x="2341910" y="3534968"/>
                  </a:lnTo>
                  <a:lnTo>
                    <a:pt x="2340730" y="3485471"/>
                  </a:lnTo>
                  <a:lnTo>
                    <a:pt x="2339673" y="3434956"/>
                  </a:lnTo>
                  <a:lnTo>
                    <a:pt x="2338740" y="3383425"/>
                  </a:lnTo>
                  <a:lnTo>
                    <a:pt x="2337930" y="3330876"/>
                  </a:lnTo>
                  <a:lnTo>
                    <a:pt x="2337244" y="3277311"/>
                  </a:lnTo>
                  <a:lnTo>
                    <a:pt x="2336683" y="3222728"/>
                  </a:lnTo>
                  <a:lnTo>
                    <a:pt x="2336246" y="3167129"/>
                  </a:lnTo>
                  <a:lnTo>
                    <a:pt x="2335933" y="3110512"/>
                  </a:lnTo>
                  <a:lnTo>
                    <a:pt x="2335745" y="3052878"/>
                  </a:lnTo>
                  <a:lnTo>
                    <a:pt x="2335683" y="2664968"/>
                  </a:lnTo>
                  <a:close/>
                </a:path>
                <a:path w="2958465" h="3853815">
                  <a:moveTo>
                    <a:pt x="2352447" y="0"/>
                  </a:moveTo>
                  <a:lnTo>
                    <a:pt x="1875181" y="27939"/>
                  </a:lnTo>
                  <a:lnTo>
                    <a:pt x="1846098" y="67061"/>
                  </a:lnTo>
                  <a:lnTo>
                    <a:pt x="1668425" y="304134"/>
                  </a:lnTo>
                  <a:lnTo>
                    <a:pt x="1454357" y="585805"/>
                  </a:lnTo>
                  <a:lnTo>
                    <a:pt x="1234534" y="870940"/>
                  </a:lnTo>
                  <a:lnTo>
                    <a:pt x="979536" y="1196873"/>
                  </a:lnTo>
                  <a:lnTo>
                    <a:pt x="594108" y="1681979"/>
                  </a:lnTo>
                  <a:lnTo>
                    <a:pt x="245070" y="2114947"/>
                  </a:lnTo>
                  <a:lnTo>
                    <a:pt x="0" y="2413762"/>
                  </a:lnTo>
                  <a:lnTo>
                    <a:pt x="19533" y="2673350"/>
                  </a:lnTo>
                  <a:lnTo>
                    <a:pt x="2957746" y="2664968"/>
                  </a:lnTo>
                  <a:lnTo>
                    <a:pt x="2946807" y="2277110"/>
                  </a:lnTo>
                  <a:lnTo>
                    <a:pt x="474383" y="2277110"/>
                  </a:lnTo>
                  <a:lnTo>
                    <a:pt x="501239" y="2239164"/>
                  </a:lnTo>
                  <a:lnTo>
                    <a:pt x="528473" y="2201020"/>
                  </a:lnTo>
                  <a:lnTo>
                    <a:pt x="556086" y="2162673"/>
                  </a:lnTo>
                  <a:lnTo>
                    <a:pt x="584078" y="2124123"/>
                  </a:lnTo>
                  <a:lnTo>
                    <a:pt x="612449" y="2085367"/>
                  </a:lnTo>
                  <a:lnTo>
                    <a:pt x="641198" y="2046402"/>
                  </a:lnTo>
                  <a:lnTo>
                    <a:pt x="670326" y="2007228"/>
                  </a:lnTo>
                  <a:lnTo>
                    <a:pt x="729717" y="1928241"/>
                  </a:lnTo>
                  <a:lnTo>
                    <a:pt x="850851" y="1769522"/>
                  </a:lnTo>
                  <a:lnTo>
                    <a:pt x="973639" y="1610787"/>
                  </a:lnTo>
                  <a:lnTo>
                    <a:pt x="1066743" y="1491922"/>
                  </a:lnTo>
                  <a:lnTo>
                    <a:pt x="1160477" y="1373941"/>
                  </a:lnTo>
                  <a:lnTo>
                    <a:pt x="1254824" y="1256881"/>
                  </a:lnTo>
                  <a:lnTo>
                    <a:pt x="1380676" y="1103154"/>
                  </a:lnTo>
                  <a:lnTo>
                    <a:pt x="1504423" y="954332"/>
                  </a:lnTo>
                  <a:lnTo>
                    <a:pt x="1565428" y="881761"/>
                  </a:lnTo>
                  <a:lnTo>
                    <a:pt x="2336799" y="881761"/>
                  </a:lnTo>
                  <a:lnTo>
                    <a:pt x="2337235" y="829143"/>
                  </a:lnTo>
                  <a:lnTo>
                    <a:pt x="2337711" y="779697"/>
                  </a:lnTo>
                  <a:lnTo>
                    <a:pt x="2338250" y="729934"/>
                  </a:lnTo>
                  <a:lnTo>
                    <a:pt x="2338852" y="679854"/>
                  </a:lnTo>
                  <a:lnTo>
                    <a:pt x="2339560" y="626490"/>
                  </a:lnTo>
                  <a:lnTo>
                    <a:pt x="2340246" y="578742"/>
                  </a:lnTo>
                  <a:lnTo>
                    <a:pt x="2341038" y="527710"/>
                  </a:lnTo>
                  <a:lnTo>
                    <a:pt x="2341894" y="476362"/>
                  </a:lnTo>
                  <a:lnTo>
                    <a:pt x="2342823" y="424180"/>
                  </a:lnTo>
                  <a:lnTo>
                    <a:pt x="2343795" y="372717"/>
                  </a:lnTo>
                  <a:lnTo>
                    <a:pt x="2344841" y="320420"/>
                  </a:lnTo>
                  <a:lnTo>
                    <a:pt x="2346027" y="264342"/>
                  </a:lnTo>
                  <a:lnTo>
                    <a:pt x="2347123" y="214876"/>
                  </a:lnTo>
                  <a:lnTo>
                    <a:pt x="2348359" y="161631"/>
                  </a:lnTo>
                  <a:lnTo>
                    <a:pt x="2349703" y="106293"/>
                  </a:lnTo>
                  <a:lnTo>
                    <a:pt x="2351021" y="54192"/>
                  </a:lnTo>
                  <a:lnTo>
                    <a:pt x="2352447" y="0"/>
                  </a:lnTo>
                  <a:close/>
                </a:path>
                <a:path w="2958465" h="3853815">
                  <a:moveTo>
                    <a:pt x="2957746" y="2664968"/>
                  </a:moveTo>
                  <a:lnTo>
                    <a:pt x="2335683" y="2664968"/>
                  </a:lnTo>
                  <a:lnTo>
                    <a:pt x="2556117" y="2665899"/>
                  </a:lnTo>
                  <a:lnTo>
                    <a:pt x="2957983" y="2673350"/>
                  </a:lnTo>
                  <a:lnTo>
                    <a:pt x="2957746" y="2664968"/>
                  </a:lnTo>
                  <a:close/>
                </a:path>
                <a:path w="2958465" h="3853815">
                  <a:moveTo>
                    <a:pt x="2336799" y="881761"/>
                  </a:moveTo>
                  <a:lnTo>
                    <a:pt x="1565428" y="881761"/>
                  </a:lnTo>
                  <a:lnTo>
                    <a:pt x="1565428" y="2277110"/>
                  </a:lnTo>
                  <a:lnTo>
                    <a:pt x="2335683" y="2277110"/>
                  </a:lnTo>
                  <a:lnTo>
                    <a:pt x="2335809" y="1071607"/>
                  </a:lnTo>
                  <a:lnTo>
                    <a:pt x="2335968" y="1023750"/>
                  </a:lnTo>
                  <a:lnTo>
                    <a:pt x="2336190" y="975575"/>
                  </a:lnTo>
                  <a:lnTo>
                    <a:pt x="2336475" y="927082"/>
                  </a:lnTo>
                  <a:lnTo>
                    <a:pt x="2336799" y="881761"/>
                  </a:lnTo>
                  <a:close/>
                </a:path>
              </a:pathLst>
            </a:custGeom>
            <a:solidFill>
              <a:srgbClr val="7BC9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24" y="2856864"/>
              <a:ext cx="2958465" cy="3853815"/>
            </a:xfrm>
            <a:custGeom>
              <a:avLst/>
              <a:gdLst/>
              <a:ahLst/>
              <a:cxnLst/>
              <a:rect l="l" t="t" r="r" b="b"/>
              <a:pathLst>
                <a:path w="2958465" h="3853815">
                  <a:moveTo>
                    <a:pt x="1565428" y="881761"/>
                  </a:moveTo>
                  <a:lnTo>
                    <a:pt x="1535000" y="917895"/>
                  </a:lnTo>
                  <a:lnTo>
                    <a:pt x="1504423" y="954332"/>
                  </a:lnTo>
                  <a:lnTo>
                    <a:pt x="1473701" y="991075"/>
                  </a:lnTo>
                  <a:lnTo>
                    <a:pt x="1442834" y="1028124"/>
                  </a:lnTo>
                  <a:lnTo>
                    <a:pt x="1411825" y="1065484"/>
                  </a:lnTo>
                  <a:lnTo>
                    <a:pt x="1380676" y="1103154"/>
                  </a:lnTo>
                  <a:lnTo>
                    <a:pt x="1349388" y="1141139"/>
                  </a:lnTo>
                  <a:lnTo>
                    <a:pt x="1317965" y="1179439"/>
                  </a:lnTo>
                  <a:lnTo>
                    <a:pt x="1286409" y="1218057"/>
                  </a:lnTo>
                  <a:lnTo>
                    <a:pt x="1254824" y="1256881"/>
                  </a:lnTo>
                  <a:lnTo>
                    <a:pt x="1223307" y="1295802"/>
                  </a:lnTo>
                  <a:lnTo>
                    <a:pt x="1191858" y="1334821"/>
                  </a:lnTo>
                  <a:lnTo>
                    <a:pt x="1160477" y="1373941"/>
                  </a:lnTo>
                  <a:lnTo>
                    <a:pt x="1129164" y="1413163"/>
                  </a:lnTo>
                  <a:lnTo>
                    <a:pt x="1097919" y="1452489"/>
                  </a:lnTo>
                  <a:lnTo>
                    <a:pt x="1066743" y="1491922"/>
                  </a:lnTo>
                  <a:lnTo>
                    <a:pt x="1035635" y="1531464"/>
                  </a:lnTo>
                  <a:lnTo>
                    <a:pt x="1004596" y="1571117"/>
                  </a:lnTo>
                  <a:lnTo>
                    <a:pt x="973639" y="1610787"/>
                  </a:lnTo>
                  <a:lnTo>
                    <a:pt x="942786" y="1650465"/>
                  </a:lnTo>
                  <a:lnTo>
                    <a:pt x="912037" y="1690148"/>
                  </a:lnTo>
                  <a:lnTo>
                    <a:pt x="881392" y="1729835"/>
                  </a:lnTo>
                  <a:lnTo>
                    <a:pt x="850851" y="1769522"/>
                  </a:lnTo>
                  <a:lnTo>
                    <a:pt x="820413" y="1809209"/>
                  </a:lnTo>
                  <a:lnTo>
                    <a:pt x="790078" y="1848892"/>
                  </a:lnTo>
                  <a:lnTo>
                    <a:pt x="759846" y="1888570"/>
                  </a:lnTo>
                  <a:lnTo>
                    <a:pt x="729717" y="1928241"/>
                  </a:lnTo>
                  <a:lnTo>
                    <a:pt x="699832" y="1967841"/>
                  </a:lnTo>
                  <a:lnTo>
                    <a:pt x="670326" y="2007228"/>
                  </a:lnTo>
                  <a:lnTo>
                    <a:pt x="641198" y="2046402"/>
                  </a:lnTo>
                  <a:lnTo>
                    <a:pt x="612449" y="2085367"/>
                  </a:lnTo>
                  <a:lnTo>
                    <a:pt x="584078" y="2124123"/>
                  </a:lnTo>
                  <a:lnTo>
                    <a:pt x="556086" y="2162673"/>
                  </a:lnTo>
                  <a:lnTo>
                    <a:pt x="528473" y="2201020"/>
                  </a:lnTo>
                  <a:lnTo>
                    <a:pt x="501239" y="2239164"/>
                  </a:lnTo>
                  <a:lnTo>
                    <a:pt x="474383" y="2277110"/>
                  </a:lnTo>
                  <a:lnTo>
                    <a:pt x="1565428" y="2277110"/>
                  </a:lnTo>
                  <a:lnTo>
                    <a:pt x="1565428" y="881761"/>
                  </a:lnTo>
                  <a:close/>
                </a:path>
                <a:path w="2958465" h="3853815">
                  <a:moveTo>
                    <a:pt x="2352447" y="0"/>
                  </a:moveTo>
                  <a:lnTo>
                    <a:pt x="2351021" y="54192"/>
                  </a:lnTo>
                  <a:lnTo>
                    <a:pt x="2349658" y="108069"/>
                  </a:lnTo>
                  <a:lnTo>
                    <a:pt x="2348359" y="161631"/>
                  </a:lnTo>
                  <a:lnTo>
                    <a:pt x="2347123" y="214876"/>
                  </a:lnTo>
                  <a:lnTo>
                    <a:pt x="2345950" y="267806"/>
                  </a:lnTo>
                  <a:lnTo>
                    <a:pt x="2344841" y="320420"/>
                  </a:lnTo>
                  <a:lnTo>
                    <a:pt x="2343795" y="372717"/>
                  </a:lnTo>
                  <a:lnTo>
                    <a:pt x="2342813" y="424698"/>
                  </a:lnTo>
                  <a:lnTo>
                    <a:pt x="2341894" y="476362"/>
                  </a:lnTo>
                  <a:lnTo>
                    <a:pt x="2341038" y="527710"/>
                  </a:lnTo>
                  <a:lnTo>
                    <a:pt x="2340246" y="578742"/>
                  </a:lnTo>
                  <a:lnTo>
                    <a:pt x="2339517" y="629456"/>
                  </a:lnTo>
                  <a:lnTo>
                    <a:pt x="2338852" y="679854"/>
                  </a:lnTo>
                  <a:lnTo>
                    <a:pt x="2338250" y="729934"/>
                  </a:lnTo>
                  <a:lnTo>
                    <a:pt x="2337711" y="779697"/>
                  </a:lnTo>
                  <a:lnTo>
                    <a:pt x="2337235" y="829143"/>
                  </a:lnTo>
                  <a:lnTo>
                    <a:pt x="2336824" y="878271"/>
                  </a:lnTo>
                  <a:lnTo>
                    <a:pt x="2336475" y="927082"/>
                  </a:lnTo>
                  <a:lnTo>
                    <a:pt x="2336190" y="975575"/>
                  </a:lnTo>
                  <a:lnTo>
                    <a:pt x="2335968" y="1023750"/>
                  </a:lnTo>
                  <a:lnTo>
                    <a:pt x="2335809" y="1071607"/>
                  </a:lnTo>
                  <a:lnTo>
                    <a:pt x="2335714" y="1119147"/>
                  </a:lnTo>
                  <a:lnTo>
                    <a:pt x="2335683" y="1166368"/>
                  </a:lnTo>
                  <a:lnTo>
                    <a:pt x="2335683" y="2277110"/>
                  </a:lnTo>
                  <a:lnTo>
                    <a:pt x="2946807" y="2277110"/>
                  </a:lnTo>
                  <a:lnTo>
                    <a:pt x="2957983" y="2673350"/>
                  </a:lnTo>
                  <a:lnTo>
                    <a:pt x="2910588" y="2672011"/>
                  </a:lnTo>
                  <a:lnTo>
                    <a:pt x="2862383" y="2670788"/>
                  </a:lnTo>
                  <a:lnTo>
                    <a:pt x="2813367" y="2669682"/>
                  </a:lnTo>
                  <a:lnTo>
                    <a:pt x="2763541" y="2668693"/>
                  </a:lnTo>
                  <a:lnTo>
                    <a:pt x="2712903" y="2667820"/>
                  </a:lnTo>
                  <a:lnTo>
                    <a:pt x="2661454" y="2667063"/>
                  </a:lnTo>
                  <a:lnTo>
                    <a:pt x="2609192" y="2666423"/>
                  </a:lnTo>
                  <a:lnTo>
                    <a:pt x="2556117" y="2665899"/>
                  </a:lnTo>
                  <a:lnTo>
                    <a:pt x="2502229" y="2665491"/>
                  </a:lnTo>
                  <a:lnTo>
                    <a:pt x="2447528" y="2665200"/>
                  </a:lnTo>
                  <a:lnTo>
                    <a:pt x="2392013" y="2665026"/>
                  </a:lnTo>
                  <a:lnTo>
                    <a:pt x="2335683" y="2664968"/>
                  </a:lnTo>
                  <a:lnTo>
                    <a:pt x="2335683" y="2994228"/>
                  </a:lnTo>
                  <a:lnTo>
                    <a:pt x="2335745" y="3052878"/>
                  </a:lnTo>
                  <a:lnTo>
                    <a:pt x="2335933" y="3110512"/>
                  </a:lnTo>
                  <a:lnTo>
                    <a:pt x="2336246" y="3167129"/>
                  </a:lnTo>
                  <a:lnTo>
                    <a:pt x="2336683" y="3222728"/>
                  </a:lnTo>
                  <a:lnTo>
                    <a:pt x="2337244" y="3277311"/>
                  </a:lnTo>
                  <a:lnTo>
                    <a:pt x="2337930" y="3330876"/>
                  </a:lnTo>
                  <a:lnTo>
                    <a:pt x="2338740" y="3383425"/>
                  </a:lnTo>
                  <a:lnTo>
                    <a:pt x="2339673" y="3434956"/>
                  </a:lnTo>
                  <a:lnTo>
                    <a:pt x="2340730" y="3485471"/>
                  </a:lnTo>
                  <a:lnTo>
                    <a:pt x="2341910" y="3534968"/>
                  </a:lnTo>
                  <a:lnTo>
                    <a:pt x="2343214" y="3583449"/>
                  </a:lnTo>
                  <a:lnTo>
                    <a:pt x="2344640" y="3630912"/>
                  </a:lnTo>
                  <a:lnTo>
                    <a:pt x="2346188" y="3677359"/>
                  </a:lnTo>
                  <a:lnTo>
                    <a:pt x="2347859" y="3722788"/>
                  </a:lnTo>
                  <a:lnTo>
                    <a:pt x="2349653" y="3767201"/>
                  </a:lnTo>
                  <a:lnTo>
                    <a:pt x="2295253" y="3772447"/>
                  </a:lnTo>
                  <a:lnTo>
                    <a:pt x="2241475" y="3777768"/>
                  </a:lnTo>
                  <a:lnTo>
                    <a:pt x="2188321" y="3783163"/>
                  </a:lnTo>
                  <a:lnTo>
                    <a:pt x="2135789" y="3788632"/>
                  </a:lnTo>
                  <a:lnTo>
                    <a:pt x="2083879" y="3794176"/>
                  </a:lnTo>
                  <a:lnTo>
                    <a:pt x="2032592" y="3799794"/>
                  </a:lnTo>
                  <a:lnTo>
                    <a:pt x="1981926" y="3805487"/>
                  </a:lnTo>
                  <a:lnTo>
                    <a:pt x="1931881" y="3811254"/>
                  </a:lnTo>
                  <a:lnTo>
                    <a:pt x="1882458" y="3817096"/>
                  </a:lnTo>
                  <a:lnTo>
                    <a:pt x="1833656" y="3823012"/>
                  </a:lnTo>
                  <a:lnTo>
                    <a:pt x="1785475" y="3829003"/>
                  </a:lnTo>
                  <a:lnTo>
                    <a:pt x="1737915" y="3835068"/>
                  </a:lnTo>
                  <a:lnTo>
                    <a:pt x="1690975" y="3841208"/>
                  </a:lnTo>
                  <a:lnTo>
                    <a:pt x="1644655" y="3847423"/>
                  </a:lnTo>
                  <a:lnTo>
                    <a:pt x="1598956" y="3853713"/>
                  </a:lnTo>
                  <a:lnTo>
                    <a:pt x="1559967" y="3834180"/>
                  </a:lnTo>
                  <a:lnTo>
                    <a:pt x="1560635" y="3791819"/>
                  </a:lnTo>
                  <a:lnTo>
                    <a:pt x="1561259" y="3748455"/>
                  </a:lnTo>
                  <a:lnTo>
                    <a:pt x="1561838" y="3704089"/>
                  </a:lnTo>
                  <a:lnTo>
                    <a:pt x="1562374" y="3658720"/>
                  </a:lnTo>
                  <a:lnTo>
                    <a:pt x="1562865" y="3612349"/>
                  </a:lnTo>
                  <a:lnTo>
                    <a:pt x="1563313" y="3564975"/>
                  </a:lnTo>
                  <a:lnTo>
                    <a:pt x="1563717" y="3516598"/>
                  </a:lnTo>
                  <a:lnTo>
                    <a:pt x="1564078" y="3467219"/>
                  </a:lnTo>
                  <a:lnTo>
                    <a:pt x="1564396" y="3416837"/>
                  </a:lnTo>
                  <a:lnTo>
                    <a:pt x="1564671" y="3365452"/>
                  </a:lnTo>
                  <a:lnTo>
                    <a:pt x="1564903" y="3313065"/>
                  </a:lnTo>
                  <a:lnTo>
                    <a:pt x="1565092" y="3259675"/>
                  </a:lnTo>
                  <a:lnTo>
                    <a:pt x="1565239" y="3205282"/>
                  </a:lnTo>
                  <a:lnTo>
                    <a:pt x="1565344" y="3149886"/>
                  </a:lnTo>
                  <a:lnTo>
                    <a:pt x="1565407" y="3093488"/>
                  </a:lnTo>
                  <a:lnTo>
                    <a:pt x="1565428" y="3036087"/>
                  </a:lnTo>
                  <a:lnTo>
                    <a:pt x="1565428" y="2664968"/>
                  </a:lnTo>
                  <a:lnTo>
                    <a:pt x="873430" y="2664968"/>
                  </a:lnTo>
                  <a:lnTo>
                    <a:pt x="831853" y="2664997"/>
                  </a:lnTo>
                  <a:lnTo>
                    <a:pt x="789195" y="2665084"/>
                  </a:lnTo>
                  <a:lnTo>
                    <a:pt x="745455" y="2665229"/>
                  </a:lnTo>
                  <a:lnTo>
                    <a:pt x="700634" y="2665432"/>
                  </a:lnTo>
                  <a:lnTo>
                    <a:pt x="654731" y="2665693"/>
                  </a:lnTo>
                  <a:lnTo>
                    <a:pt x="607746" y="2666012"/>
                  </a:lnTo>
                  <a:lnTo>
                    <a:pt x="559680" y="2666389"/>
                  </a:lnTo>
                  <a:lnTo>
                    <a:pt x="510532" y="2666824"/>
                  </a:lnTo>
                  <a:lnTo>
                    <a:pt x="460303" y="2667317"/>
                  </a:lnTo>
                  <a:lnTo>
                    <a:pt x="408992" y="2667868"/>
                  </a:lnTo>
                  <a:lnTo>
                    <a:pt x="356600" y="2668477"/>
                  </a:lnTo>
                  <a:lnTo>
                    <a:pt x="303126" y="2669144"/>
                  </a:lnTo>
                  <a:lnTo>
                    <a:pt x="248571" y="2669869"/>
                  </a:lnTo>
                  <a:lnTo>
                    <a:pt x="192933" y="2670652"/>
                  </a:lnTo>
                  <a:lnTo>
                    <a:pt x="136215" y="2671493"/>
                  </a:lnTo>
                  <a:lnTo>
                    <a:pt x="78415" y="2672392"/>
                  </a:lnTo>
                  <a:lnTo>
                    <a:pt x="19533" y="2673350"/>
                  </a:lnTo>
                  <a:lnTo>
                    <a:pt x="0" y="2413762"/>
                  </a:lnTo>
                  <a:lnTo>
                    <a:pt x="30199" y="2377199"/>
                  </a:lnTo>
                  <a:lnTo>
                    <a:pt x="60522" y="2340410"/>
                  </a:lnTo>
                  <a:lnTo>
                    <a:pt x="90970" y="2303395"/>
                  </a:lnTo>
                  <a:lnTo>
                    <a:pt x="121542" y="2266155"/>
                  </a:lnTo>
                  <a:lnTo>
                    <a:pt x="152238" y="2228690"/>
                  </a:lnTo>
                  <a:lnTo>
                    <a:pt x="183058" y="2190999"/>
                  </a:lnTo>
                  <a:lnTo>
                    <a:pt x="214002" y="2153085"/>
                  </a:lnTo>
                  <a:lnTo>
                    <a:pt x="245070" y="2114947"/>
                  </a:lnTo>
                  <a:lnTo>
                    <a:pt x="276262" y="2076586"/>
                  </a:lnTo>
                  <a:lnTo>
                    <a:pt x="307578" y="2038001"/>
                  </a:lnTo>
                  <a:lnTo>
                    <a:pt x="339018" y="1999195"/>
                  </a:lnTo>
                  <a:lnTo>
                    <a:pt x="370581" y="1960166"/>
                  </a:lnTo>
                  <a:lnTo>
                    <a:pt x="402269" y="1920916"/>
                  </a:lnTo>
                  <a:lnTo>
                    <a:pt x="434079" y="1881445"/>
                  </a:lnTo>
                  <a:lnTo>
                    <a:pt x="466014" y="1841754"/>
                  </a:lnTo>
                  <a:lnTo>
                    <a:pt x="498019" y="1801897"/>
                  </a:lnTo>
                  <a:lnTo>
                    <a:pt x="530036" y="1761983"/>
                  </a:lnTo>
                  <a:lnTo>
                    <a:pt x="562066" y="1722011"/>
                  </a:lnTo>
                  <a:lnTo>
                    <a:pt x="594108" y="1681979"/>
                  </a:lnTo>
                  <a:lnTo>
                    <a:pt x="626162" y="1641888"/>
                  </a:lnTo>
                  <a:lnTo>
                    <a:pt x="658228" y="1601738"/>
                  </a:lnTo>
                  <a:lnTo>
                    <a:pt x="690306" y="1561527"/>
                  </a:lnTo>
                  <a:lnTo>
                    <a:pt x="722397" y="1521255"/>
                  </a:lnTo>
                  <a:lnTo>
                    <a:pt x="754501" y="1480922"/>
                  </a:lnTo>
                  <a:lnTo>
                    <a:pt x="786617" y="1440528"/>
                  </a:lnTo>
                  <a:lnTo>
                    <a:pt x="818745" y="1400071"/>
                  </a:lnTo>
                  <a:lnTo>
                    <a:pt x="850885" y="1359552"/>
                  </a:lnTo>
                  <a:lnTo>
                    <a:pt x="883039" y="1318970"/>
                  </a:lnTo>
                  <a:lnTo>
                    <a:pt x="915204" y="1278324"/>
                  </a:lnTo>
                  <a:lnTo>
                    <a:pt x="947382" y="1237615"/>
                  </a:lnTo>
                  <a:lnTo>
                    <a:pt x="979536" y="1196873"/>
                  </a:lnTo>
                  <a:lnTo>
                    <a:pt x="1011627" y="1156131"/>
                  </a:lnTo>
                  <a:lnTo>
                    <a:pt x="1043656" y="1115390"/>
                  </a:lnTo>
                  <a:lnTo>
                    <a:pt x="1075624" y="1074648"/>
                  </a:lnTo>
                  <a:lnTo>
                    <a:pt x="1107530" y="1033907"/>
                  </a:lnTo>
                  <a:lnTo>
                    <a:pt x="1139373" y="993165"/>
                  </a:lnTo>
                  <a:lnTo>
                    <a:pt x="1171155" y="952423"/>
                  </a:lnTo>
                  <a:lnTo>
                    <a:pt x="1202876" y="911682"/>
                  </a:lnTo>
                  <a:lnTo>
                    <a:pt x="1234534" y="870940"/>
                  </a:lnTo>
                  <a:lnTo>
                    <a:pt x="1266131" y="830199"/>
                  </a:lnTo>
                  <a:lnTo>
                    <a:pt x="1297665" y="789457"/>
                  </a:lnTo>
                  <a:lnTo>
                    <a:pt x="1329138" y="748715"/>
                  </a:lnTo>
                  <a:lnTo>
                    <a:pt x="1360550" y="707974"/>
                  </a:lnTo>
                  <a:lnTo>
                    <a:pt x="1391900" y="667232"/>
                  </a:lnTo>
                  <a:lnTo>
                    <a:pt x="1423188" y="626490"/>
                  </a:lnTo>
                  <a:lnTo>
                    <a:pt x="1454357" y="585805"/>
                  </a:lnTo>
                  <a:lnTo>
                    <a:pt x="1485380" y="545231"/>
                  </a:lnTo>
                  <a:lnTo>
                    <a:pt x="1516256" y="504769"/>
                  </a:lnTo>
                  <a:lnTo>
                    <a:pt x="1546986" y="464418"/>
                  </a:lnTo>
                  <a:lnTo>
                    <a:pt x="1577568" y="424180"/>
                  </a:lnTo>
                  <a:lnTo>
                    <a:pt x="1608002" y="384053"/>
                  </a:lnTo>
                  <a:lnTo>
                    <a:pt x="1638288" y="344037"/>
                  </a:lnTo>
                  <a:lnTo>
                    <a:pt x="1668425" y="304134"/>
                  </a:lnTo>
                  <a:lnTo>
                    <a:pt x="1698413" y="264342"/>
                  </a:lnTo>
                  <a:lnTo>
                    <a:pt x="1728251" y="224663"/>
                  </a:lnTo>
                  <a:lnTo>
                    <a:pt x="1757939" y="185094"/>
                  </a:lnTo>
                  <a:lnTo>
                    <a:pt x="1787476" y="145638"/>
                  </a:lnTo>
                  <a:lnTo>
                    <a:pt x="1816863" y="106293"/>
                  </a:lnTo>
                  <a:lnTo>
                    <a:pt x="1846098" y="67061"/>
                  </a:lnTo>
                  <a:lnTo>
                    <a:pt x="1875181" y="27939"/>
                  </a:lnTo>
                  <a:lnTo>
                    <a:pt x="2352447" y="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617596" y="1772792"/>
              <a:ext cx="5977255" cy="2658110"/>
            </a:xfrm>
            <a:custGeom>
              <a:avLst/>
              <a:gdLst/>
              <a:ahLst/>
              <a:cxnLst/>
              <a:rect l="l" t="t" r="r" b="b"/>
              <a:pathLst>
                <a:path w="5977255" h="2658110">
                  <a:moveTo>
                    <a:pt x="5533644" y="0"/>
                  </a:moveTo>
                  <a:lnTo>
                    <a:pt x="443102" y="0"/>
                  </a:lnTo>
                  <a:lnTo>
                    <a:pt x="394820" y="2599"/>
                  </a:lnTo>
                  <a:lnTo>
                    <a:pt x="348044" y="10219"/>
                  </a:lnTo>
                  <a:lnTo>
                    <a:pt x="303044" y="22587"/>
                  </a:lnTo>
                  <a:lnTo>
                    <a:pt x="260091" y="39434"/>
                  </a:lnTo>
                  <a:lnTo>
                    <a:pt x="219455" y="60489"/>
                  </a:lnTo>
                  <a:lnTo>
                    <a:pt x="181407" y="85482"/>
                  </a:lnTo>
                  <a:lnTo>
                    <a:pt x="146217" y="114141"/>
                  </a:lnTo>
                  <a:lnTo>
                    <a:pt x="114154" y="146198"/>
                  </a:lnTo>
                  <a:lnTo>
                    <a:pt x="85490" y="181380"/>
                  </a:lnTo>
                  <a:lnTo>
                    <a:pt x="60494" y="219418"/>
                  </a:lnTo>
                  <a:lnTo>
                    <a:pt x="39437" y="260041"/>
                  </a:lnTo>
                  <a:lnTo>
                    <a:pt x="22588" y="302979"/>
                  </a:lnTo>
                  <a:lnTo>
                    <a:pt x="10219" y="347961"/>
                  </a:lnTo>
                  <a:lnTo>
                    <a:pt x="2599" y="394717"/>
                  </a:lnTo>
                  <a:lnTo>
                    <a:pt x="0" y="442976"/>
                  </a:lnTo>
                  <a:lnTo>
                    <a:pt x="0" y="2215007"/>
                  </a:lnTo>
                  <a:lnTo>
                    <a:pt x="2599" y="2263289"/>
                  </a:lnTo>
                  <a:lnTo>
                    <a:pt x="10219" y="2310065"/>
                  </a:lnTo>
                  <a:lnTo>
                    <a:pt x="22588" y="2355065"/>
                  </a:lnTo>
                  <a:lnTo>
                    <a:pt x="39437" y="2398018"/>
                  </a:lnTo>
                  <a:lnTo>
                    <a:pt x="60494" y="2438654"/>
                  </a:lnTo>
                  <a:lnTo>
                    <a:pt x="85490" y="2476702"/>
                  </a:lnTo>
                  <a:lnTo>
                    <a:pt x="114154" y="2511892"/>
                  </a:lnTo>
                  <a:lnTo>
                    <a:pt x="146217" y="2543955"/>
                  </a:lnTo>
                  <a:lnTo>
                    <a:pt x="181407" y="2572619"/>
                  </a:lnTo>
                  <a:lnTo>
                    <a:pt x="219455" y="2597615"/>
                  </a:lnTo>
                  <a:lnTo>
                    <a:pt x="260091" y="2618672"/>
                  </a:lnTo>
                  <a:lnTo>
                    <a:pt x="303044" y="2635521"/>
                  </a:lnTo>
                  <a:lnTo>
                    <a:pt x="348044" y="2647890"/>
                  </a:lnTo>
                  <a:lnTo>
                    <a:pt x="394820" y="2655510"/>
                  </a:lnTo>
                  <a:lnTo>
                    <a:pt x="443102" y="2658110"/>
                  </a:lnTo>
                  <a:lnTo>
                    <a:pt x="5533644" y="2658110"/>
                  </a:lnTo>
                  <a:lnTo>
                    <a:pt x="5581926" y="2655510"/>
                  </a:lnTo>
                  <a:lnTo>
                    <a:pt x="5628702" y="2647890"/>
                  </a:lnTo>
                  <a:lnTo>
                    <a:pt x="5673702" y="2635521"/>
                  </a:lnTo>
                  <a:lnTo>
                    <a:pt x="5716655" y="2618672"/>
                  </a:lnTo>
                  <a:lnTo>
                    <a:pt x="5757291" y="2597615"/>
                  </a:lnTo>
                  <a:lnTo>
                    <a:pt x="5795339" y="2572619"/>
                  </a:lnTo>
                  <a:lnTo>
                    <a:pt x="5830529" y="2543955"/>
                  </a:lnTo>
                  <a:lnTo>
                    <a:pt x="5862592" y="2511892"/>
                  </a:lnTo>
                  <a:lnTo>
                    <a:pt x="5891256" y="2476702"/>
                  </a:lnTo>
                  <a:lnTo>
                    <a:pt x="5916252" y="2438654"/>
                  </a:lnTo>
                  <a:lnTo>
                    <a:pt x="5937309" y="2398018"/>
                  </a:lnTo>
                  <a:lnTo>
                    <a:pt x="5954158" y="2355065"/>
                  </a:lnTo>
                  <a:lnTo>
                    <a:pt x="5966527" y="2310065"/>
                  </a:lnTo>
                  <a:lnTo>
                    <a:pt x="5974147" y="2263289"/>
                  </a:lnTo>
                  <a:lnTo>
                    <a:pt x="5976747" y="2215007"/>
                  </a:lnTo>
                  <a:lnTo>
                    <a:pt x="5976747" y="442976"/>
                  </a:lnTo>
                  <a:lnTo>
                    <a:pt x="5974147" y="394717"/>
                  </a:lnTo>
                  <a:lnTo>
                    <a:pt x="5966527" y="347961"/>
                  </a:lnTo>
                  <a:lnTo>
                    <a:pt x="5954158" y="302979"/>
                  </a:lnTo>
                  <a:lnTo>
                    <a:pt x="5937309" y="260041"/>
                  </a:lnTo>
                  <a:lnTo>
                    <a:pt x="5916252" y="219418"/>
                  </a:lnTo>
                  <a:lnTo>
                    <a:pt x="5891256" y="181380"/>
                  </a:lnTo>
                  <a:lnTo>
                    <a:pt x="5862592" y="146198"/>
                  </a:lnTo>
                  <a:lnTo>
                    <a:pt x="5830529" y="114141"/>
                  </a:lnTo>
                  <a:lnTo>
                    <a:pt x="5795339" y="85482"/>
                  </a:lnTo>
                  <a:lnTo>
                    <a:pt x="5757291" y="60489"/>
                  </a:lnTo>
                  <a:lnTo>
                    <a:pt x="5716655" y="39434"/>
                  </a:lnTo>
                  <a:lnTo>
                    <a:pt x="5673702" y="22587"/>
                  </a:lnTo>
                  <a:lnTo>
                    <a:pt x="5628702" y="10219"/>
                  </a:lnTo>
                  <a:lnTo>
                    <a:pt x="5581926" y="2599"/>
                  </a:lnTo>
                  <a:lnTo>
                    <a:pt x="55336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617596" y="1772792"/>
              <a:ext cx="5977255" cy="2658110"/>
            </a:xfrm>
            <a:custGeom>
              <a:avLst/>
              <a:gdLst/>
              <a:ahLst/>
              <a:cxnLst/>
              <a:rect l="l" t="t" r="r" b="b"/>
              <a:pathLst>
                <a:path w="5977255" h="2658110">
                  <a:moveTo>
                    <a:pt x="0" y="442976"/>
                  </a:moveTo>
                  <a:lnTo>
                    <a:pt x="2599" y="394717"/>
                  </a:lnTo>
                  <a:lnTo>
                    <a:pt x="10219" y="347961"/>
                  </a:lnTo>
                  <a:lnTo>
                    <a:pt x="22588" y="302979"/>
                  </a:lnTo>
                  <a:lnTo>
                    <a:pt x="39437" y="260041"/>
                  </a:lnTo>
                  <a:lnTo>
                    <a:pt x="60494" y="219418"/>
                  </a:lnTo>
                  <a:lnTo>
                    <a:pt x="85490" y="181380"/>
                  </a:lnTo>
                  <a:lnTo>
                    <a:pt x="114154" y="146198"/>
                  </a:lnTo>
                  <a:lnTo>
                    <a:pt x="146217" y="114141"/>
                  </a:lnTo>
                  <a:lnTo>
                    <a:pt x="181407" y="85482"/>
                  </a:lnTo>
                  <a:lnTo>
                    <a:pt x="219455" y="60489"/>
                  </a:lnTo>
                  <a:lnTo>
                    <a:pt x="260091" y="39434"/>
                  </a:lnTo>
                  <a:lnTo>
                    <a:pt x="303044" y="22587"/>
                  </a:lnTo>
                  <a:lnTo>
                    <a:pt x="348044" y="10219"/>
                  </a:lnTo>
                  <a:lnTo>
                    <a:pt x="394820" y="2599"/>
                  </a:lnTo>
                  <a:lnTo>
                    <a:pt x="443102" y="0"/>
                  </a:lnTo>
                  <a:lnTo>
                    <a:pt x="5533644" y="0"/>
                  </a:lnTo>
                  <a:lnTo>
                    <a:pt x="5581926" y="2599"/>
                  </a:lnTo>
                  <a:lnTo>
                    <a:pt x="5628702" y="10219"/>
                  </a:lnTo>
                  <a:lnTo>
                    <a:pt x="5673702" y="22587"/>
                  </a:lnTo>
                  <a:lnTo>
                    <a:pt x="5716655" y="39434"/>
                  </a:lnTo>
                  <a:lnTo>
                    <a:pt x="5757291" y="60489"/>
                  </a:lnTo>
                  <a:lnTo>
                    <a:pt x="5795339" y="85482"/>
                  </a:lnTo>
                  <a:lnTo>
                    <a:pt x="5830529" y="114141"/>
                  </a:lnTo>
                  <a:lnTo>
                    <a:pt x="5862592" y="146198"/>
                  </a:lnTo>
                  <a:lnTo>
                    <a:pt x="5891256" y="181380"/>
                  </a:lnTo>
                  <a:lnTo>
                    <a:pt x="5916252" y="219418"/>
                  </a:lnTo>
                  <a:lnTo>
                    <a:pt x="5937309" y="260041"/>
                  </a:lnTo>
                  <a:lnTo>
                    <a:pt x="5954158" y="302979"/>
                  </a:lnTo>
                  <a:lnTo>
                    <a:pt x="5966527" y="347961"/>
                  </a:lnTo>
                  <a:lnTo>
                    <a:pt x="5974147" y="394717"/>
                  </a:lnTo>
                  <a:lnTo>
                    <a:pt x="5976747" y="442976"/>
                  </a:lnTo>
                  <a:lnTo>
                    <a:pt x="5976747" y="2215007"/>
                  </a:lnTo>
                  <a:lnTo>
                    <a:pt x="5974147" y="2263289"/>
                  </a:lnTo>
                  <a:lnTo>
                    <a:pt x="5966527" y="2310065"/>
                  </a:lnTo>
                  <a:lnTo>
                    <a:pt x="5954158" y="2355065"/>
                  </a:lnTo>
                  <a:lnTo>
                    <a:pt x="5937309" y="2398018"/>
                  </a:lnTo>
                  <a:lnTo>
                    <a:pt x="5916252" y="2438654"/>
                  </a:lnTo>
                  <a:lnTo>
                    <a:pt x="5891256" y="2476702"/>
                  </a:lnTo>
                  <a:lnTo>
                    <a:pt x="5862592" y="2511892"/>
                  </a:lnTo>
                  <a:lnTo>
                    <a:pt x="5830529" y="2543955"/>
                  </a:lnTo>
                  <a:lnTo>
                    <a:pt x="5795339" y="2572619"/>
                  </a:lnTo>
                  <a:lnTo>
                    <a:pt x="5757291" y="2597615"/>
                  </a:lnTo>
                  <a:lnTo>
                    <a:pt x="5716655" y="2618672"/>
                  </a:lnTo>
                  <a:lnTo>
                    <a:pt x="5673702" y="2635521"/>
                  </a:lnTo>
                  <a:lnTo>
                    <a:pt x="5628702" y="2647890"/>
                  </a:lnTo>
                  <a:lnTo>
                    <a:pt x="5581926" y="2655510"/>
                  </a:lnTo>
                  <a:lnTo>
                    <a:pt x="5533644" y="2658110"/>
                  </a:lnTo>
                  <a:lnTo>
                    <a:pt x="443102" y="2658110"/>
                  </a:lnTo>
                  <a:lnTo>
                    <a:pt x="394820" y="2655510"/>
                  </a:lnTo>
                  <a:lnTo>
                    <a:pt x="348044" y="2647890"/>
                  </a:lnTo>
                  <a:lnTo>
                    <a:pt x="303044" y="2635521"/>
                  </a:lnTo>
                  <a:lnTo>
                    <a:pt x="260091" y="2618672"/>
                  </a:lnTo>
                  <a:lnTo>
                    <a:pt x="219455" y="2597615"/>
                  </a:lnTo>
                  <a:lnTo>
                    <a:pt x="181407" y="2572619"/>
                  </a:lnTo>
                  <a:lnTo>
                    <a:pt x="146217" y="2543955"/>
                  </a:lnTo>
                  <a:lnTo>
                    <a:pt x="114154" y="2511892"/>
                  </a:lnTo>
                  <a:lnTo>
                    <a:pt x="85490" y="2476702"/>
                  </a:lnTo>
                  <a:lnTo>
                    <a:pt x="60494" y="2438654"/>
                  </a:lnTo>
                  <a:lnTo>
                    <a:pt x="39437" y="2398018"/>
                  </a:lnTo>
                  <a:lnTo>
                    <a:pt x="22588" y="2355065"/>
                  </a:lnTo>
                  <a:lnTo>
                    <a:pt x="10219" y="2310065"/>
                  </a:lnTo>
                  <a:lnTo>
                    <a:pt x="2599" y="2263289"/>
                  </a:lnTo>
                  <a:lnTo>
                    <a:pt x="0" y="2215007"/>
                  </a:lnTo>
                  <a:lnTo>
                    <a:pt x="0" y="442976"/>
                  </a:lnTo>
                  <a:close/>
                </a:path>
              </a:pathLst>
            </a:custGeom>
            <a:ln w="254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819145" y="2077593"/>
            <a:ext cx="1503680" cy="819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31800" marR="5080" indent="-4191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431165" algn="l"/>
                <a:tab pos="431800" algn="l"/>
              </a:tabLst>
            </a:pPr>
            <a:r>
              <a:rPr sz="2600" spc="-55" dirty="0">
                <a:latin typeface="Constantia"/>
                <a:cs typeface="Constantia"/>
              </a:rPr>
              <a:t>M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60" dirty="0">
                <a:latin typeface="Constantia"/>
                <a:cs typeface="Constantia"/>
              </a:rPr>
              <a:t>v</a:t>
            </a:r>
            <a:r>
              <a:rPr sz="2600" spc="-15" dirty="0">
                <a:latin typeface="Constantia"/>
                <a:cs typeface="Constantia"/>
              </a:rPr>
              <a:t>c</a:t>
            </a:r>
            <a:r>
              <a:rPr sz="2600" spc="-5" dirty="0">
                <a:latin typeface="Constantia"/>
                <a:cs typeface="Constantia"/>
              </a:rPr>
              <a:t>ut  </a:t>
            </a:r>
            <a:r>
              <a:rPr sz="2600" spc="-15" dirty="0">
                <a:latin typeface="Constantia"/>
                <a:cs typeface="Constantia"/>
              </a:rPr>
              <a:t>ortaya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05071" y="2077593"/>
            <a:ext cx="3899535" cy="819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21920">
              <a:lnSpc>
                <a:spcPct val="100000"/>
              </a:lnSpc>
              <a:spcBef>
                <a:spcPts val="105"/>
              </a:spcBef>
              <a:tabLst>
                <a:tab pos="1499870" algn="l"/>
                <a:tab pos="1598930" algn="l"/>
                <a:tab pos="2188845" algn="l"/>
                <a:tab pos="2550160" algn="l"/>
              </a:tabLst>
            </a:pPr>
            <a:r>
              <a:rPr sz="2600" spc="-5" dirty="0">
                <a:latin typeface="Constantia"/>
                <a:cs typeface="Constantia"/>
              </a:rPr>
              <a:t>duru</a:t>
            </a:r>
            <a:r>
              <a:rPr sz="2600" spc="-15" dirty="0">
                <a:latin typeface="Constantia"/>
                <a:cs typeface="Constantia"/>
              </a:rPr>
              <a:t>m</a:t>
            </a:r>
            <a:r>
              <a:rPr sz="2600" dirty="0">
                <a:latin typeface="Constantia"/>
                <a:cs typeface="Constantia"/>
              </a:rPr>
              <a:t>a		</a:t>
            </a:r>
            <a:r>
              <a:rPr sz="2600" spc="-65" dirty="0">
                <a:latin typeface="Constantia"/>
                <a:cs typeface="Constantia"/>
              </a:rPr>
              <a:t>g</a:t>
            </a:r>
            <a:r>
              <a:rPr sz="2600" dirty="0">
                <a:latin typeface="Constantia"/>
                <a:cs typeface="Constantia"/>
              </a:rPr>
              <a:t>ö</a:t>
            </a:r>
            <a:r>
              <a:rPr sz="2600" spc="-45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e	</a:t>
            </a:r>
            <a:r>
              <a:rPr sz="2600" spc="-5" dirty="0">
                <a:latin typeface="Constantia"/>
                <a:cs typeface="Constantia"/>
              </a:rPr>
              <a:t>iht</a:t>
            </a:r>
            <a:r>
              <a:rPr sz="2600" spc="-40" dirty="0">
                <a:latin typeface="Constantia"/>
                <a:cs typeface="Constantia"/>
              </a:rPr>
              <a:t>i</a:t>
            </a:r>
            <a:r>
              <a:rPr sz="2600" spc="-30" dirty="0">
                <a:latin typeface="Constantia"/>
                <a:cs typeface="Constantia"/>
              </a:rPr>
              <a:t>y</a:t>
            </a:r>
            <a:r>
              <a:rPr sz="2600" dirty="0">
                <a:latin typeface="Constantia"/>
                <a:cs typeface="Constantia"/>
              </a:rPr>
              <a:t>açlar  </a:t>
            </a:r>
            <a:r>
              <a:rPr sz="2600" spc="-5" dirty="0">
                <a:latin typeface="Constantia"/>
                <a:cs typeface="Constantia"/>
              </a:rPr>
              <a:t>çı</a:t>
            </a:r>
            <a:r>
              <a:rPr sz="2600" spc="-15" dirty="0">
                <a:latin typeface="Constantia"/>
                <a:cs typeface="Constantia"/>
              </a:rPr>
              <a:t>k</a:t>
            </a:r>
            <a:r>
              <a:rPr sz="2600" dirty="0">
                <a:latin typeface="Constantia"/>
                <a:cs typeface="Constantia"/>
              </a:rPr>
              <a:t>ar</a:t>
            </a:r>
            <a:r>
              <a:rPr sz="2600" spc="-15" dirty="0">
                <a:latin typeface="Constantia"/>
                <a:cs typeface="Constantia"/>
              </a:rPr>
              <a:t>ı</a:t>
            </a:r>
            <a:r>
              <a:rPr sz="2600" dirty="0">
                <a:latin typeface="Constantia"/>
                <a:cs typeface="Constantia"/>
              </a:rPr>
              <a:t>lır	</a:t>
            </a:r>
            <a:r>
              <a:rPr sz="2600" spc="-60" dirty="0">
                <a:latin typeface="Constantia"/>
                <a:cs typeface="Constantia"/>
              </a:rPr>
              <a:t>v</a:t>
            </a:r>
            <a:r>
              <a:rPr sz="2600" dirty="0">
                <a:latin typeface="Constantia"/>
                <a:cs typeface="Constantia"/>
              </a:rPr>
              <a:t>e	</a:t>
            </a:r>
            <a:r>
              <a:rPr sz="2600" spc="-20" dirty="0">
                <a:latin typeface="Constantia"/>
                <a:cs typeface="Constantia"/>
              </a:rPr>
              <a:t>u</a:t>
            </a:r>
            <a:r>
              <a:rPr sz="2600" spc="-70" dirty="0">
                <a:latin typeface="Constantia"/>
                <a:cs typeface="Constantia"/>
              </a:rPr>
              <a:t>y</a:t>
            </a:r>
            <a:r>
              <a:rPr sz="2600" dirty="0">
                <a:latin typeface="Constantia"/>
                <a:cs typeface="Constantia"/>
              </a:rPr>
              <a:t>g</a:t>
            </a:r>
            <a:r>
              <a:rPr sz="2600" spc="-10" dirty="0">
                <a:latin typeface="Constantia"/>
                <a:cs typeface="Constantia"/>
              </a:rPr>
              <a:t>u</a:t>
            </a:r>
            <a:r>
              <a:rPr sz="2600" dirty="0">
                <a:latin typeface="Constantia"/>
                <a:cs typeface="Constantia"/>
              </a:rPr>
              <a:t>lam</a:t>
            </a:r>
            <a:r>
              <a:rPr sz="2600" spc="-55" dirty="0">
                <a:latin typeface="Constantia"/>
                <a:cs typeface="Constantia"/>
              </a:rPr>
              <a:t>a</a:t>
            </a:r>
            <a:r>
              <a:rPr sz="2600" spc="-30" dirty="0">
                <a:latin typeface="Constantia"/>
                <a:cs typeface="Constantia"/>
              </a:rPr>
              <a:t>y</a:t>
            </a:r>
            <a:r>
              <a:rPr sz="2600" dirty="0">
                <a:latin typeface="Constantia"/>
                <a:cs typeface="Constantia"/>
              </a:rPr>
              <a:t>a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38245" y="2870454"/>
            <a:ext cx="419989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5" dirty="0">
                <a:latin typeface="Constantia"/>
                <a:cs typeface="Constantia"/>
              </a:rPr>
              <a:t>geçilmeden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önce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temin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spc="-35" dirty="0">
                <a:latin typeface="Constantia"/>
                <a:cs typeface="Constantia"/>
              </a:rPr>
              <a:t>edilir.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19145" y="3266694"/>
            <a:ext cx="357251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31800" indent="-4191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431165" algn="l"/>
                <a:tab pos="431800" algn="l"/>
                <a:tab pos="2092960" algn="l"/>
              </a:tabLst>
            </a:pPr>
            <a:r>
              <a:rPr sz="2600" dirty="0">
                <a:latin typeface="Constantia"/>
                <a:cs typeface="Constantia"/>
              </a:rPr>
              <a:t>Geçici	Dep</a:t>
            </a:r>
            <a:r>
              <a:rPr sz="2600" spc="-15" dirty="0">
                <a:latin typeface="Constantia"/>
                <a:cs typeface="Constantia"/>
              </a:rPr>
              <a:t>o</a:t>
            </a:r>
            <a:r>
              <a:rPr sz="2600" dirty="0">
                <a:latin typeface="Constantia"/>
                <a:cs typeface="Constantia"/>
              </a:rPr>
              <a:t>lama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135748" y="3266694"/>
            <a:ext cx="126238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5" dirty="0">
                <a:latin typeface="Constantia"/>
                <a:cs typeface="Constantia"/>
              </a:rPr>
              <a:t>Ala</a:t>
            </a:r>
            <a:r>
              <a:rPr sz="2600" spc="-10" dirty="0">
                <a:latin typeface="Constantia"/>
                <a:cs typeface="Constantia"/>
              </a:rPr>
              <a:t>n</a:t>
            </a:r>
            <a:r>
              <a:rPr sz="2600" spc="-5" dirty="0">
                <a:latin typeface="Constantia"/>
                <a:cs typeface="Constantia"/>
              </a:rPr>
              <a:t>ı</a:t>
            </a:r>
            <a:r>
              <a:rPr sz="2600" spc="-10" dirty="0">
                <a:latin typeface="Constantia"/>
                <a:cs typeface="Constantia"/>
              </a:rPr>
              <a:t>n</a:t>
            </a:r>
            <a:r>
              <a:rPr sz="2600" spc="-5" dirty="0">
                <a:latin typeface="Constantia"/>
                <a:cs typeface="Constantia"/>
              </a:rPr>
              <a:t>ın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38245" y="3662934"/>
            <a:ext cx="325818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latin typeface="Constantia"/>
                <a:cs typeface="Constantia"/>
              </a:rPr>
              <a:t>kurulumu</a:t>
            </a:r>
            <a:r>
              <a:rPr sz="2600" spc="-165" dirty="0">
                <a:latin typeface="Constantia"/>
                <a:cs typeface="Constantia"/>
              </a:rPr>
              <a:t> </a:t>
            </a:r>
            <a:r>
              <a:rPr sz="2600" spc="-25" dirty="0">
                <a:latin typeface="Constantia"/>
                <a:cs typeface="Constantia"/>
              </a:rPr>
              <a:t>tamamlanır.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819526" y="586181"/>
            <a:ext cx="442087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5" dirty="0">
                <a:solidFill>
                  <a:srgbClr val="0A5294"/>
                </a:solidFill>
                <a:latin typeface="Times New Roman"/>
                <a:cs typeface="Times New Roman"/>
              </a:rPr>
              <a:t>İHTİYAÇLAR</a:t>
            </a:r>
            <a:endParaRPr sz="5400">
              <a:latin typeface="Times New Roman"/>
              <a:cs typeface="Times New Roman"/>
            </a:endParaRPr>
          </a:p>
        </p:txBody>
      </p:sp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15936" y="5311936"/>
            <a:ext cx="1618996" cy="1531239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7184517" y="4944872"/>
            <a:ext cx="142811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10" dirty="0">
                <a:latin typeface="Calibri"/>
                <a:cs typeface="Calibri"/>
              </a:rPr>
              <a:t>KUMBARA</a:t>
            </a:r>
            <a:endParaRPr sz="26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18135" y="281813"/>
            <a:ext cx="5387975" cy="5962015"/>
            <a:chOff x="218135" y="281813"/>
            <a:chExt cx="5387975" cy="5962015"/>
          </a:xfrm>
        </p:grpSpPr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3639" y="552196"/>
              <a:ext cx="1714500" cy="1716277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218135" y="281813"/>
              <a:ext cx="672465" cy="749300"/>
            </a:xfrm>
            <a:custGeom>
              <a:avLst/>
              <a:gdLst/>
              <a:ahLst/>
              <a:cxnLst/>
              <a:rect l="l" t="t" r="r" b="b"/>
              <a:pathLst>
                <a:path w="672465" h="749300">
                  <a:moveTo>
                    <a:pt x="97459" y="539749"/>
                  </a:moveTo>
                  <a:lnTo>
                    <a:pt x="78181" y="539749"/>
                  </a:lnTo>
                  <a:lnTo>
                    <a:pt x="65227" y="544829"/>
                  </a:lnTo>
                  <a:lnTo>
                    <a:pt x="59613" y="547369"/>
                  </a:lnTo>
                  <a:lnTo>
                    <a:pt x="50101" y="553719"/>
                  </a:lnTo>
                  <a:lnTo>
                    <a:pt x="46177" y="556259"/>
                  </a:lnTo>
                  <a:lnTo>
                    <a:pt x="43078" y="558799"/>
                  </a:lnTo>
                  <a:lnTo>
                    <a:pt x="39979" y="562609"/>
                  </a:lnTo>
                  <a:lnTo>
                    <a:pt x="36893" y="565149"/>
                  </a:lnTo>
                  <a:lnTo>
                    <a:pt x="1447" y="603249"/>
                  </a:lnTo>
                  <a:lnTo>
                    <a:pt x="393" y="605789"/>
                  </a:lnTo>
                  <a:lnTo>
                    <a:pt x="0" y="612139"/>
                  </a:lnTo>
                  <a:lnTo>
                    <a:pt x="1473" y="614679"/>
                  </a:lnTo>
                  <a:lnTo>
                    <a:pt x="145834" y="748029"/>
                  </a:lnTo>
                  <a:lnTo>
                    <a:pt x="146456" y="749299"/>
                  </a:lnTo>
                  <a:lnTo>
                    <a:pt x="149580" y="749299"/>
                  </a:lnTo>
                  <a:lnTo>
                    <a:pt x="151599" y="748029"/>
                  </a:lnTo>
                  <a:lnTo>
                    <a:pt x="154216" y="746759"/>
                  </a:lnTo>
                  <a:lnTo>
                    <a:pt x="155613" y="745489"/>
                  </a:lnTo>
                  <a:lnTo>
                    <a:pt x="157238" y="744219"/>
                  </a:lnTo>
                  <a:lnTo>
                    <a:pt x="159067" y="741679"/>
                  </a:lnTo>
                  <a:lnTo>
                    <a:pt x="160896" y="740409"/>
                  </a:lnTo>
                  <a:lnTo>
                    <a:pt x="162318" y="737869"/>
                  </a:lnTo>
                  <a:lnTo>
                    <a:pt x="164350" y="735329"/>
                  </a:lnTo>
                  <a:lnTo>
                    <a:pt x="165061" y="734059"/>
                  </a:lnTo>
                  <a:lnTo>
                    <a:pt x="165912" y="732789"/>
                  </a:lnTo>
                  <a:lnTo>
                    <a:pt x="166039" y="731519"/>
                  </a:lnTo>
                  <a:lnTo>
                    <a:pt x="165760" y="728979"/>
                  </a:lnTo>
                  <a:lnTo>
                    <a:pt x="164744" y="728979"/>
                  </a:lnTo>
                  <a:lnTo>
                    <a:pt x="109639" y="676909"/>
                  </a:lnTo>
                  <a:lnTo>
                    <a:pt x="123485" y="661669"/>
                  </a:lnTo>
                  <a:lnTo>
                    <a:pt x="92964" y="661669"/>
                  </a:lnTo>
                  <a:lnTo>
                    <a:pt x="31584" y="604519"/>
                  </a:lnTo>
                  <a:lnTo>
                    <a:pt x="49060" y="585469"/>
                  </a:lnTo>
                  <a:lnTo>
                    <a:pt x="52285" y="582929"/>
                  </a:lnTo>
                  <a:lnTo>
                    <a:pt x="55880" y="579119"/>
                  </a:lnTo>
                  <a:lnTo>
                    <a:pt x="63804" y="572769"/>
                  </a:lnTo>
                  <a:lnTo>
                    <a:pt x="68402" y="570229"/>
                  </a:lnTo>
                  <a:lnTo>
                    <a:pt x="78879" y="567689"/>
                  </a:lnTo>
                  <a:lnTo>
                    <a:pt x="138145" y="567689"/>
                  </a:lnTo>
                  <a:lnTo>
                    <a:pt x="133491" y="562609"/>
                  </a:lnTo>
                  <a:lnTo>
                    <a:pt x="128117" y="557529"/>
                  </a:lnTo>
                  <a:lnTo>
                    <a:pt x="122351" y="551179"/>
                  </a:lnTo>
                  <a:lnTo>
                    <a:pt x="116344" y="547369"/>
                  </a:lnTo>
                  <a:lnTo>
                    <a:pt x="97459" y="539749"/>
                  </a:lnTo>
                  <a:close/>
                </a:path>
                <a:path w="672465" h="749300">
                  <a:moveTo>
                    <a:pt x="138145" y="567689"/>
                  </a:moveTo>
                  <a:lnTo>
                    <a:pt x="84670" y="567689"/>
                  </a:lnTo>
                  <a:lnTo>
                    <a:pt x="97358" y="570229"/>
                  </a:lnTo>
                  <a:lnTo>
                    <a:pt x="103632" y="574039"/>
                  </a:lnTo>
                  <a:lnTo>
                    <a:pt x="109867" y="580389"/>
                  </a:lnTo>
                  <a:lnTo>
                    <a:pt x="114439" y="584199"/>
                  </a:lnTo>
                  <a:lnTo>
                    <a:pt x="118021" y="589279"/>
                  </a:lnTo>
                  <a:lnTo>
                    <a:pt x="123177" y="599439"/>
                  </a:lnTo>
                  <a:lnTo>
                    <a:pt x="124587" y="604519"/>
                  </a:lnTo>
                  <a:lnTo>
                    <a:pt x="125056" y="614679"/>
                  </a:lnTo>
                  <a:lnTo>
                    <a:pt x="124079" y="619759"/>
                  </a:lnTo>
                  <a:lnTo>
                    <a:pt x="92964" y="661669"/>
                  </a:lnTo>
                  <a:lnTo>
                    <a:pt x="123485" y="661669"/>
                  </a:lnTo>
                  <a:lnTo>
                    <a:pt x="125793" y="659129"/>
                  </a:lnTo>
                  <a:lnTo>
                    <a:pt x="131941" y="652779"/>
                  </a:lnTo>
                  <a:lnTo>
                    <a:pt x="137185" y="645159"/>
                  </a:lnTo>
                  <a:lnTo>
                    <a:pt x="150952" y="605789"/>
                  </a:lnTo>
                  <a:lnTo>
                    <a:pt x="150613" y="599439"/>
                  </a:lnTo>
                  <a:lnTo>
                    <a:pt x="149558" y="593089"/>
                  </a:lnTo>
                  <a:lnTo>
                    <a:pt x="147783" y="586739"/>
                  </a:lnTo>
                  <a:lnTo>
                    <a:pt x="145288" y="580389"/>
                  </a:lnTo>
                  <a:lnTo>
                    <a:pt x="142078" y="574039"/>
                  </a:lnTo>
                  <a:lnTo>
                    <a:pt x="138145" y="567689"/>
                  </a:lnTo>
                  <a:close/>
                </a:path>
                <a:path w="672465" h="749300">
                  <a:moveTo>
                    <a:pt x="233629" y="388619"/>
                  </a:moveTo>
                  <a:lnTo>
                    <a:pt x="224925" y="388619"/>
                  </a:lnTo>
                  <a:lnTo>
                    <a:pt x="216319" y="389889"/>
                  </a:lnTo>
                  <a:lnTo>
                    <a:pt x="174851" y="412749"/>
                  </a:lnTo>
                  <a:lnTo>
                    <a:pt x="147956" y="447039"/>
                  </a:lnTo>
                  <a:lnTo>
                    <a:pt x="139201" y="485139"/>
                  </a:lnTo>
                  <a:lnTo>
                    <a:pt x="139687" y="494029"/>
                  </a:lnTo>
                  <a:lnTo>
                    <a:pt x="158430" y="538479"/>
                  </a:lnTo>
                  <a:lnTo>
                    <a:pt x="200180" y="580389"/>
                  </a:lnTo>
                  <a:lnTo>
                    <a:pt x="236697" y="599439"/>
                  </a:lnTo>
                  <a:lnTo>
                    <a:pt x="245583" y="601979"/>
                  </a:lnTo>
                  <a:lnTo>
                    <a:pt x="263057" y="601979"/>
                  </a:lnTo>
                  <a:lnTo>
                    <a:pt x="305330" y="585469"/>
                  </a:lnTo>
                  <a:lnTo>
                    <a:pt x="317549" y="574039"/>
                  </a:lnTo>
                  <a:lnTo>
                    <a:pt x="253530" y="574039"/>
                  </a:lnTo>
                  <a:lnTo>
                    <a:pt x="246931" y="571499"/>
                  </a:lnTo>
                  <a:lnTo>
                    <a:pt x="240299" y="570229"/>
                  </a:lnTo>
                  <a:lnTo>
                    <a:pt x="220211" y="558799"/>
                  </a:lnTo>
                  <a:lnTo>
                    <a:pt x="213483" y="553719"/>
                  </a:lnTo>
                  <a:lnTo>
                    <a:pt x="206751" y="547369"/>
                  </a:lnTo>
                  <a:lnTo>
                    <a:pt x="200012" y="542289"/>
                  </a:lnTo>
                  <a:lnTo>
                    <a:pt x="194130" y="535939"/>
                  </a:lnTo>
                  <a:lnTo>
                    <a:pt x="188672" y="530859"/>
                  </a:lnTo>
                  <a:lnTo>
                    <a:pt x="183637" y="524509"/>
                  </a:lnTo>
                  <a:lnTo>
                    <a:pt x="166026" y="485139"/>
                  </a:lnTo>
                  <a:lnTo>
                    <a:pt x="165701" y="478789"/>
                  </a:lnTo>
                  <a:lnTo>
                    <a:pt x="166184" y="472439"/>
                  </a:lnTo>
                  <a:lnTo>
                    <a:pt x="183146" y="438149"/>
                  </a:lnTo>
                  <a:lnTo>
                    <a:pt x="214900" y="417829"/>
                  </a:lnTo>
                  <a:lnTo>
                    <a:pt x="296778" y="417829"/>
                  </a:lnTo>
                  <a:lnTo>
                    <a:pt x="287572" y="410209"/>
                  </a:lnTo>
                  <a:lnTo>
                    <a:pt x="278414" y="403859"/>
                  </a:lnTo>
                  <a:lnTo>
                    <a:pt x="269303" y="398779"/>
                  </a:lnTo>
                  <a:lnTo>
                    <a:pt x="260266" y="394969"/>
                  </a:lnTo>
                  <a:lnTo>
                    <a:pt x="242430" y="389889"/>
                  </a:lnTo>
                  <a:lnTo>
                    <a:pt x="233629" y="388619"/>
                  </a:lnTo>
                  <a:close/>
                </a:path>
                <a:path w="672465" h="749300">
                  <a:moveTo>
                    <a:pt x="296778" y="417829"/>
                  </a:moveTo>
                  <a:lnTo>
                    <a:pt x="234581" y="417829"/>
                  </a:lnTo>
                  <a:lnTo>
                    <a:pt x="241197" y="419099"/>
                  </a:lnTo>
                  <a:lnTo>
                    <a:pt x="254460" y="424179"/>
                  </a:lnTo>
                  <a:lnTo>
                    <a:pt x="261111" y="427989"/>
                  </a:lnTo>
                  <a:lnTo>
                    <a:pt x="267750" y="433069"/>
                  </a:lnTo>
                  <a:lnTo>
                    <a:pt x="274351" y="436879"/>
                  </a:lnTo>
                  <a:lnTo>
                    <a:pt x="280914" y="443229"/>
                  </a:lnTo>
                  <a:lnTo>
                    <a:pt x="287439" y="448309"/>
                  </a:lnTo>
                  <a:lnTo>
                    <a:pt x="293430" y="454659"/>
                  </a:lnTo>
                  <a:lnTo>
                    <a:pt x="318992" y="491489"/>
                  </a:lnTo>
                  <a:lnTo>
                    <a:pt x="322592" y="511809"/>
                  </a:lnTo>
                  <a:lnTo>
                    <a:pt x="322121" y="519429"/>
                  </a:lnTo>
                  <a:lnTo>
                    <a:pt x="298622" y="558799"/>
                  </a:lnTo>
                  <a:lnTo>
                    <a:pt x="266615" y="574039"/>
                  </a:lnTo>
                  <a:lnTo>
                    <a:pt x="317549" y="574039"/>
                  </a:lnTo>
                  <a:lnTo>
                    <a:pt x="340548" y="543559"/>
                  </a:lnTo>
                  <a:lnTo>
                    <a:pt x="349283" y="506729"/>
                  </a:lnTo>
                  <a:lnTo>
                    <a:pt x="348653" y="497839"/>
                  </a:lnTo>
                  <a:lnTo>
                    <a:pt x="335432" y="461009"/>
                  </a:lnTo>
                  <a:lnTo>
                    <a:pt x="306031" y="425449"/>
                  </a:lnTo>
                  <a:lnTo>
                    <a:pt x="296778" y="417829"/>
                  </a:lnTo>
                  <a:close/>
                </a:path>
                <a:path w="672465" h="749300">
                  <a:moveTo>
                    <a:pt x="461365" y="495299"/>
                  </a:moveTo>
                  <a:lnTo>
                    <a:pt x="459092" y="495299"/>
                  </a:lnTo>
                  <a:lnTo>
                    <a:pt x="460552" y="496569"/>
                  </a:lnTo>
                  <a:lnTo>
                    <a:pt x="461365" y="495299"/>
                  </a:lnTo>
                  <a:close/>
                </a:path>
                <a:path w="672465" h="749300">
                  <a:moveTo>
                    <a:pt x="487819" y="443229"/>
                  </a:moveTo>
                  <a:lnTo>
                    <a:pt x="438784" y="443229"/>
                  </a:lnTo>
                  <a:lnTo>
                    <a:pt x="454977" y="449579"/>
                  </a:lnTo>
                  <a:lnTo>
                    <a:pt x="457365" y="449579"/>
                  </a:lnTo>
                  <a:lnTo>
                    <a:pt x="459574" y="450849"/>
                  </a:lnTo>
                  <a:lnTo>
                    <a:pt x="463600" y="453389"/>
                  </a:lnTo>
                  <a:lnTo>
                    <a:pt x="465124" y="453389"/>
                  </a:lnTo>
                  <a:lnTo>
                    <a:pt x="466140" y="454659"/>
                  </a:lnTo>
                  <a:lnTo>
                    <a:pt x="468274" y="457199"/>
                  </a:lnTo>
                  <a:lnTo>
                    <a:pt x="469214" y="458469"/>
                  </a:lnTo>
                  <a:lnTo>
                    <a:pt x="468706" y="463549"/>
                  </a:lnTo>
                  <a:lnTo>
                    <a:pt x="467359" y="466089"/>
                  </a:lnTo>
                  <a:lnTo>
                    <a:pt x="464947" y="468629"/>
                  </a:lnTo>
                  <a:lnTo>
                    <a:pt x="451307" y="483869"/>
                  </a:lnTo>
                  <a:lnTo>
                    <a:pt x="450215" y="485139"/>
                  </a:lnTo>
                  <a:lnTo>
                    <a:pt x="449834" y="486409"/>
                  </a:lnTo>
                  <a:lnTo>
                    <a:pt x="450545" y="488949"/>
                  </a:lnTo>
                  <a:lnTo>
                    <a:pt x="451942" y="490219"/>
                  </a:lnTo>
                  <a:lnTo>
                    <a:pt x="454380" y="492759"/>
                  </a:lnTo>
                  <a:lnTo>
                    <a:pt x="455561" y="494029"/>
                  </a:lnTo>
                  <a:lnTo>
                    <a:pt x="456577" y="494029"/>
                  </a:lnTo>
                  <a:lnTo>
                    <a:pt x="458292" y="495299"/>
                  </a:lnTo>
                  <a:lnTo>
                    <a:pt x="463169" y="495299"/>
                  </a:lnTo>
                  <a:lnTo>
                    <a:pt x="464642" y="494029"/>
                  </a:lnTo>
                  <a:lnTo>
                    <a:pt x="468731" y="491489"/>
                  </a:lnTo>
                  <a:lnTo>
                    <a:pt x="484809" y="476249"/>
                  </a:lnTo>
                  <a:lnTo>
                    <a:pt x="487311" y="473709"/>
                  </a:lnTo>
                  <a:lnTo>
                    <a:pt x="490855" y="466089"/>
                  </a:lnTo>
                  <a:lnTo>
                    <a:pt x="491883" y="462279"/>
                  </a:lnTo>
                  <a:lnTo>
                    <a:pt x="492467" y="455929"/>
                  </a:lnTo>
                  <a:lnTo>
                    <a:pt x="491947" y="452119"/>
                  </a:lnTo>
                  <a:lnTo>
                    <a:pt x="489267" y="445769"/>
                  </a:lnTo>
                  <a:lnTo>
                    <a:pt x="487819" y="443229"/>
                  </a:lnTo>
                  <a:close/>
                </a:path>
                <a:path w="672465" h="749300">
                  <a:moveTo>
                    <a:pt x="460240" y="359409"/>
                  </a:moveTo>
                  <a:lnTo>
                    <a:pt x="411734" y="359409"/>
                  </a:lnTo>
                  <a:lnTo>
                    <a:pt x="421551" y="360679"/>
                  </a:lnTo>
                  <a:lnTo>
                    <a:pt x="426173" y="363219"/>
                  </a:lnTo>
                  <a:lnTo>
                    <a:pt x="430504" y="367029"/>
                  </a:lnTo>
                  <a:lnTo>
                    <a:pt x="434530" y="370839"/>
                  </a:lnTo>
                  <a:lnTo>
                    <a:pt x="437464" y="374649"/>
                  </a:lnTo>
                  <a:lnTo>
                    <a:pt x="439293" y="379729"/>
                  </a:lnTo>
                  <a:lnTo>
                    <a:pt x="441121" y="383539"/>
                  </a:lnTo>
                  <a:lnTo>
                    <a:pt x="441702" y="387349"/>
                  </a:lnTo>
                  <a:lnTo>
                    <a:pt x="441814" y="389889"/>
                  </a:lnTo>
                  <a:lnTo>
                    <a:pt x="441325" y="397509"/>
                  </a:lnTo>
                  <a:lnTo>
                    <a:pt x="440067" y="402589"/>
                  </a:lnTo>
                  <a:lnTo>
                    <a:pt x="435609" y="411479"/>
                  </a:lnTo>
                  <a:lnTo>
                    <a:pt x="432447" y="416559"/>
                  </a:lnTo>
                  <a:lnTo>
                    <a:pt x="428345" y="420369"/>
                  </a:lnTo>
                  <a:lnTo>
                    <a:pt x="422922" y="426719"/>
                  </a:lnTo>
                  <a:lnTo>
                    <a:pt x="388518" y="444499"/>
                  </a:lnTo>
                  <a:lnTo>
                    <a:pt x="382092" y="445769"/>
                  </a:lnTo>
                  <a:lnTo>
                    <a:pt x="379971" y="447039"/>
                  </a:lnTo>
                  <a:lnTo>
                    <a:pt x="378955" y="448309"/>
                  </a:lnTo>
                  <a:lnTo>
                    <a:pt x="378358" y="448309"/>
                  </a:lnTo>
                  <a:lnTo>
                    <a:pt x="377990" y="449579"/>
                  </a:lnTo>
                  <a:lnTo>
                    <a:pt x="377825" y="449579"/>
                  </a:lnTo>
                  <a:lnTo>
                    <a:pt x="377659" y="450849"/>
                  </a:lnTo>
                  <a:lnTo>
                    <a:pt x="377786" y="452119"/>
                  </a:lnTo>
                  <a:lnTo>
                    <a:pt x="378206" y="452119"/>
                  </a:lnTo>
                  <a:lnTo>
                    <a:pt x="378625" y="453389"/>
                  </a:lnTo>
                  <a:lnTo>
                    <a:pt x="379323" y="454659"/>
                  </a:lnTo>
                  <a:lnTo>
                    <a:pt x="381317" y="457199"/>
                  </a:lnTo>
                  <a:lnTo>
                    <a:pt x="382689" y="458469"/>
                  </a:lnTo>
                  <a:lnTo>
                    <a:pt x="384416" y="459739"/>
                  </a:lnTo>
                  <a:lnTo>
                    <a:pt x="386867" y="462279"/>
                  </a:lnTo>
                  <a:lnTo>
                    <a:pt x="389013" y="463549"/>
                  </a:lnTo>
                  <a:lnTo>
                    <a:pt x="392734" y="466089"/>
                  </a:lnTo>
                  <a:lnTo>
                    <a:pt x="400748" y="466089"/>
                  </a:lnTo>
                  <a:lnTo>
                    <a:pt x="407606" y="463549"/>
                  </a:lnTo>
                  <a:lnTo>
                    <a:pt x="411505" y="462279"/>
                  </a:lnTo>
                  <a:lnTo>
                    <a:pt x="420255" y="457199"/>
                  </a:lnTo>
                  <a:lnTo>
                    <a:pt x="424268" y="454659"/>
                  </a:lnTo>
                  <a:lnTo>
                    <a:pt x="435165" y="447039"/>
                  </a:lnTo>
                  <a:lnTo>
                    <a:pt x="438784" y="443229"/>
                  </a:lnTo>
                  <a:lnTo>
                    <a:pt x="487819" y="443229"/>
                  </a:lnTo>
                  <a:lnTo>
                    <a:pt x="464324" y="430529"/>
                  </a:lnTo>
                  <a:lnTo>
                    <a:pt x="454025" y="426719"/>
                  </a:lnTo>
                  <a:lnTo>
                    <a:pt x="467663" y="387349"/>
                  </a:lnTo>
                  <a:lnTo>
                    <a:pt x="467315" y="379729"/>
                  </a:lnTo>
                  <a:lnTo>
                    <a:pt x="466063" y="373379"/>
                  </a:lnTo>
                  <a:lnTo>
                    <a:pt x="463905" y="367029"/>
                  </a:lnTo>
                  <a:lnTo>
                    <a:pt x="460964" y="360679"/>
                  </a:lnTo>
                  <a:lnTo>
                    <a:pt x="460240" y="359409"/>
                  </a:lnTo>
                  <a:close/>
                </a:path>
                <a:path w="672465" h="749300">
                  <a:moveTo>
                    <a:pt x="337985" y="259079"/>
                  </a:moveTo>
                  <a:lnTo>
                    <a:pt x="333387" y="259079"/>
                  </a:lnTo>
                  <a:lnTo>
                    <a:pt x="330962" y="260349"/>
                  </a:lnTo>
                  <a:lnTo>
                    <a:pt x="324116" y="262889"/>
                  </a:lnTo>
                  <a:lnTo>
                    <a:pt x="320497" y="264159"/>
                  </a:lnTo>
                  <a:lnTo>
                    <a:pt x="316699" y="266699"/>
                  </a:lnTo>
                  <a:lnTo>
                    <a:pt x="312889" y="267969"/>
                  </a:lnTo>
                  <a:lnTo>
                    <a:pt x="309092" y="270509"/>
                  </a:lnTo>
                  <a:lnTo>
                    <a:pt x="305308" y="274319"/>
                  </a:lnTo>
                  <a:lnTo>
                    <a:pt x="301536" y="276859"/>
                  </a:lnTo>
                  <a:lnTo>
                    <a:pt x="298069" y="279399"/>
                  </a:lnTo>
                  <a:lnTo>
                    <a:pt x="294919" y="283209"/>
                  </a:lnTo>
                  <a:lnTo>
                    <a:pt x="290545" y="288289"/>
                  </a:lnTo>
                  <a:lnTo>
                    <a:pt x="273913" y="332739"/>
                  </a:lnTo>
                  <a:lnTo>
                    <a:pt x="275107" y="340359"/>
                  </a:lnTo>
                  <a:lnTo>
                    <a:pt x="298018" y="373379"/>
                  </a:lnTo>
                  <a:lnTo>
                    <a:pt x="310616" y="378459"/>
                  </a:lnTo>
                  <a:lnTo>
                    <a:pt x="316941" y="380999"/>
                  </a:lnTo>
                  <a:lnTo>
                    <a:pt x="323265" y="382269"/>
                  </a:lnTo>
                  <a:lnTo>
                    <a:pt x="335902" y="380999"/>
                  </a:lnTo>
                  <a:lnTo>
                    <a:pt x="342188" y="380999"/>
                  </a:lnTo>
                  <a:lnTo>
                    <a:pt x="348437" y="378459"/>
                  </a:lnTo>
                  <a:lnTo>
                    <a:pt x="354698" y="377189"/>
                  </a:lnTo>
                  <a:lnTo>
                    <a:pt x="372922" y="369569"/>
                  </a:lnTo>
                  <a:lnTo>
                    <a:pt x="378841" y="367029"/>
                  </a:lnTo>
                  <a:lnTo>
                    <a:pt x="384619" y="364489"/>
                  </a:lnTo>
                  <a:lnTo>
                    <a:pt x="390398" y="363219"/>
                  </a:lnTo>
                  <a:lnTo>
                    <a:pt x="395960" y="360679"/>
                  </a:lnTo>
                  <a:lnTo>
                    <a:pt x="401281" y="360679"/>
                  </a:lnTo>
                  <a:lnTo>
                    <a:pt x="406615" y="359409"/>
                  </a:lnTo>
                  <a:lnTo>
                    <a:pt x="460240" y="359409"/>
                  </a:lnTo>
                  <a:lnTo>
                    <a:pt x="457342" y="354329"/>
                  </a:lnTo>
                  <a:lnTo>
                    <a:pt x="456267" y="353059"/>
                  </a:lnTo>
                  <a:lnTo>
                    <a:pt x="327799" y="353059"/>
                  </a:lnTo>
                  <a:lnTo>
                    <a:pt x="317982" y="350519"/>
                  </a:lnTo>
                  <a:lnTo>
                    <a:pt x="313397" y="347979"/>
                  </a:lnTo>
                  <a:lnTo>
                    <a:pt x="309143" y="344169"/>
                  </a:lnTo>
                  <a:lnTo>
                    <a:pt x="306222" y="341629"/>
                  </a:lnTo>
                  <a:lnTo>
                    <a:pt x="303949" y="339089"/>
                  </a:lnTo>
                  <a:lnTo>
                    <a:pt x="300647" y="331469"/>
                  </a:lnTo>
                  <a:lnTo>
                    <a:pt x="299821" y="327659"/>
                  </a:lnTo>
                  <a:lnTo>
                    <a:pt x="299859" y="320039"/>
                  </a:lnTo>
                  <a:lnTo>
                    <a:pt x="300761" y="316229"/>
                  </a:lnTo>
                  <a:lnTo>
                    <a:pt x="304330" y="308609"/>
                  </a:lnTo>
                  <a:lnTo>
                    <a:pt x="307213" y="303529"/>
                  </a:lnTo>
                  <a:lnTo>
                    <a:pt x="311162" y="299719"/>
                  </a:lnTo>
                  <a:lnTo>
                    <a:pt x="315417" y="294639"/>
                  </a:lnTo>
                  <a:lnTo>
                    <a:pt x="319824" y="290829"/>
                  </a:lnTo>
                  <a:lnTo>
                    <a:pt x="328917" y="285749"/>
                  </a:lnTo>
                  <a:lnTo>
                    <a:pt x="333133" y="284479"/>
                  </a:lnTo>
                  <a:lnTo>
                    <a:pt x="340880" y="281939"/>
                  </a:lnTo>
                  <a:lnTo>
                    <a:pt x="344233" y="280669"/>
                  </a:lnTo>
                  <a:lnTo>
                    <a:pt x="349885" y="278129"/>
                  </a:lnTo>
                  <a:lnTo>
                    <a:pt x="351701" y="278129"/>
                  </a:lnTo>
                  <a:lnTo>
                    <a:pt x="352501" y="276859"/>
                  </a:lnTo>
                  <a:lnTo>
                    <a:pt x="353021" y="276859"/>
                  </a:lnTo>
                  <a:lnTo>
                    <a:pt x="353301" y="275589"/>
                  </a:lnTo>
                  <a:lnTo>
                    <a:pt x="353390" y="274319"/>
                  </a:lnTo>
                  <a:lnTo>
                    <a:pt x="353148" y="273049"/>
                  </a:lnTo>
                  <a:lnTo>
                    <a:pt x="352628" y="271779"/>
                  </a:lnTo>
                  <a:lnTo>
                    <a:pt x="352094" y="271779"/>
                  </a:lnTo>
                  <a:lnTo>
                    <a:pt x="351332" y="270509"/>
                  </a:lnTo>
                  <a:lnTo>
                    <a:pt x="349351" y="267969"/>
                  </a:lnTo>
                  <a:lnTo>
                    <a:pt x="348145" y="266699"/>
                  </a:lnTo>
                  <a:lnTo>
                    <a:pt x="346722" y="265429"/>
                  </a:lnTo>
                  <a:lnTo>
                    <a:pt x="343966" y="262889"/>
                  </a:lnTo>
                  <a:lnTo>
                    <a:pt x="342950" y="262889"/>
                  </a:lnTo>
                  <a:lnTo>
                    <a:pt x="341922" y="261619"/>
                  </a:lnTo>
                  <a:lnTo>
                    <a:pt x="341007" y="260349"/>
                  </a:lnTo>
                  <a:lnTo>
                    <a:pt x="339369" y="260349"/>
                  </a:lnTo>
                  <a:lnTo>
                    <a:pt x="337985" y="259079"/>
                  </a:lnTo>
                  <a:close/>
                </a:path>
                <a:path w="672465" h="749300">
                  <a:moveTo>
                    <a:pt x="416826" y="328929"/>
                  </a:moveTo>
                  <a:lnTo>
                    <a:pt x="404190" y="328929"/>
                  </a:lnTo>
                  <a:lnTo>
                    <a:pt x="397891" y="330199"/>
                  </a:lnTo>
                  <a:lnTo>
                    <a:pt x="385318" y="334009"/>
                  </a:lnTo>
                  <a:lnTo>
                    <a:pt x="379145" y="336549"/>
                  </a:lnTo>
                  <a:lnTo>
                    <a:pt x="361111" y="344169"/>
                  </a:lnTo>
                  <a:lnTo>
                    <a:pt x="349402" y="347979"/>
                  </a:lnTo>
                  <a:lnTo>
                    <a:pt x="343763" y="350519"/>
                  </a:lnTo>
                  <a:lnTo>
                    <a:pt x="332955" y="353059"/>
                  </a:lnTo>
                  <a:lnTo>
                    <a:pt x="456267" y="353059"/>
                  </a:lnTo>
                  <a:lnTo>
                    <a:pt x="453039" y="349249"/>
                  </a:lnTo>
                  <a:lnTo>
                    <a:pt x="448056" y="344169"/>
                  </a:lnTo>
                  <a:lnTo>
                    <a:pt x="441985" y="337819"/>
                  </a:lnTo>
                  <a:lnTo>
                    <a:pt x="435787" y="334009"/>
                  </a:lnTo>
                  <a:lnTo>
                    <a:pt x="423138" y="330199"/>
                  </a:lnTo>
                  <a:lnTo>
                    <a:pt x="416826" y="328929"/>
                  </a:lnTo>
                  <a:close/>
                </a:path>
                <a:path w="672465" h="749300">
                  <a:moveTo>
                    <a:pt x="445617" y="130809"/>
                  </a:moveTo>
                  <a:lnTo>
                    <a:pt x="440448" y="130809"/>
                  </a:lnTo>
                  <a:lnTo>
                    <a:pt x="372351" y="204469"/>
                  </a:lnTo>
                  <a:lnTo>
                    <a:pt x="370662" y="205739"/>
                  </a:lnTo>
                  <a:lnTo>
                    <a:pt x="369671" y="208279"/>
                  </a:lnTo>
                  <a:lnTo>
                    <a:pt x="369112" y="214629"/>
                  </a:lnTo>
                  <a:lnTo>
                    <a:pt x="370509" y="217169"/>
                  </a:lnTo>
                  <a:lnTo>
                    <a:pt x="373583" y="219709"/>
                  </a:lnTo>
                  <a:lnTo>
                    <a:pt x="510057" y="346709"/>
                  </a:lnTo>
                  <a:lnTo>
                    <a:pt x="513130" y="349249"/>
                  </a:lnTo>
                  <a:lnTo>
                    <a:pt x="516039" y="350519"/>
                  </a:lnTo>
                  <a:lnTo>
                    <a:pt x="521487" y="349249"/>
                  </a:lnTo>
                  <a:lnTo>
                    <a:pt x="523684" y="347979"/>
                  </a:lnTo>
                  <a:lnTo>
                    <a:pt x="525373" y="346709"/>
                  </a:lnTo>
                  <a:lnTo>
                    <a:pt x="552453" y="317499"/>
                  </a:lnTo>
                  <a:lnTo>
                    <a:pt x="520344" y="317499"/>
                  </a:lnTo>
                  <a:lnTo>
                    <a:pt x="465581" y="266699"/>
                  </a:lnTo>
                  <a:lnTo>
                    <a:pt x="479721" y="251459"/>
                  </a:lnTo>
                  <a:lnTo>
                    <a:pt x="449148" y="251459"/>
                  </a:lnTo>
                  <a:lnTo>
                    <a:pt x="401129" y="207009"/>
                  </a:lnTo>
                  <a:lnTo>
                    <a:pt x="456768" y="147319"/>
                  </a:lnTo>
                  <a:lnTo>
                    <a:pt x="457352" y="147319"/>
                  </a:lnTo>
                  <a:lnTo>
                    <a:pt x="457733" y="146049"/>
                  </a:lnTo>
                  <a:lnTo>
                    <a:pt x="458050" y="144779"/>
                  </a:lnTo>
                  <a:lnTo>
                    <a:pt x="457949" y="143509"/>
                  </a:lnTo>
                  <a:lnTo>
                    <a:pt x="457187" y="142239"/>
                  </a:lnTo>
                  <a:lnTo>
                    <a:pt x="456565" y="140969"/>
                  </a:lnTo>
                  <a:lnTo>
                    <a:pt x="454799" y="138429"/>
                  </a:lnTo>
                  <a:lnTo>
                    <a:pt x="452234" y="135889"/>
                  </a:lnTo>
                  <a:lnTo>
                    <a:pt x="450659" y="134619"/>
                  </a:lnTo>
                  <a:lnTo>
                    <a:pt x="449237" y="133349"/>
                  </a:lnTo>
                  <a:lnTo>
                    <a:pt x="447992" y="132079"/>
                  </a:lnTo>
                  <a:lnTo>
                    <a:pt x="446747" y="132079"/>
                  </a:lnTo>
                  <a:lnTo>
                    <a:pt x="445617" y="130809"/>
                  </a:lnTo>
                  <a:close/>
                </a:path>
                <a:path w="672465" h="749300">
                  <a:moveTo>
                    <a:pt x="583717" y="256539"/>
                  </a:moveTo>
                  <a:lnTo>
                    <a:pt x="577329" y="256539"/>
                  </a:lnTo>
                  <a:lnTo>
                    <a:pt x="520344" y="317499"/>
                  </a:lnTo>
                  <a:lnTo>
                    <a:pt x="552453" y="317499"/>
                  </a:lnTo>
                  <a:lnTo>
                    <a:pt x="593661" y="273049"/>
                  </a:lnTo>
                  <a:lnTo>
                    <a:pt x="594245" y="273049"/>
                  </a:lnTo>
                  <a:lnTo>
                    <a:pt x="594614" y="271779"/>
                  </a:lnTo>
                  <a:lnTo>
                    <a:pt x="594944" y="270509"/>
                  </a:lnTo>
                  <a:lnTo>
                    <a:pt x="594842" y="269239"/>
                  </a:lnTo>
                  <a:lnTo>
                    <a:pt x="594156" y="266699"/>
                  </a:lnTo>
                  <a:lnTo>
                    <a:pt x="593534" y="266699"/>
                  </a:lnTo>
                  <a:lnTo>
                    <a:pt x="591693" y="264159"/>
                  </a:lnTo>
                  <a:lnTo>
                    <a:pt x="590524" y="262889"/>
                  </a:lnTo>
                  <a:lnTo>
                    <a:pt x="589102" y="261619"/>
                  </a:lnTo>
                  <a:lnTo>
                    <a:pt x="587527" y="260349"/>
                  </a:lnTo>
                  <a:lnTo>
                    <a:pt x="586143" y="259079"/>
                  </a:lnTo>
                  <a:lnTo>
                    <a:pt x="583717" y="256539"/>
                  </a:lnTo>
                  <a:close/>
                </a:path>
                <a:path w="672465" h="749300">
                  <a:moveTo>
                    <a:pt x="502640" y="199389"/>
                  </a:moveTo>
                  <a:lnTo>
                    <a:pt x="497459" y="199389"/>
                  </a:lnTo>
                  <a:lnTo>
                    <a:pt x="449148" y="251459"/>
                  </a:lnTo>
                  <a:lnTo>
                    <a:pt x="479721" y="251459"/>
                  </a:lnTo>
                  <a:lnTo>
                    <a:pt x="513892" y="214629"/>
                  </a:lnTo>
                  <a:lnTo>
                    <a:pt x="514286" y="214629"/>
                  </a:lnTo>
                  <a:lnTo>
                    <a:pt x="514680" y="213359"/>
                  </a:lnTo>
                  <a:lnTo>
                    <a:pt x="514642" y="212089"/>
                  </a:lnTo>
                  <a:lnTo>
                    <a:pt x="514337" y="210819"/>
                  </a:lnTo>
                  <a:lnTo>
                    <a:pt x="514032" y="210819"/>
                  </a:lnTo>
                  <a:lnTo>
                    <a:pt x="513448" y="209549"/>
                  </a:lnTo>
                  <a:lnTo>
                    <a:pt x="512572" y="208279"/>
                  </a:lnTo>
                  <a:lnTo>
                    <a:pt x="510540" y="205739"/>
                  </a:lnTo>
                  <a:lnTo>
                    <a:pt x="509117" y="204469"/>
                  </a:lnTo>
                  <a:lnTo>
                    <a:pt x="507619" y="203199"/>
                  </a:lnTo>
                  <a:lnTo>
                    <a:pt x="506247" y="201929"/>
                  </a:lnTo>
                  <a:lnTo>
                    <a:pt x="503745" y="200659"/>
                  </a:lnTo>
                  <a:lnTo>
                    <a:pt x="502640" y="199389"/>
                  </a:lnTo>
                  <a:close/>
                </a:path>
                <a:path w="672465" h="749300">
                  <a:moveTo>
                    <a:pt x="559871" y="81279"/>
                  </a:moveTo>
                  <a:lnTo>
                    <a:pt x="519074" y="81279"/>
                  </a:lnTo>
                  <a:lnTo>
                    <a:pt x="651763" y="204469"/>
                  </a:lnTo>
                  <a:lnTo>
                    <a:pt x="652386" y="205739"/>
                  </a:lnTo>
                  <a:lnTo>
                    <a:pt x="655510" y="205739"/>
                  </a:lnTo>
                  <a:lnTo>
                    <a:pt x="656513" y="204469"/>
                  </a:lnTo>
                  <a:lnTo>
                    <a:pt x="657529" y="204469"/>
                  </a:lnTo>
                  <a:lnTo>
                    <a:pt x="658749" y="203199"/>
                  </a:lnTo>
                  <a:lnTo>
                    <a:pt x="660196" y="201929"/>
                  </a:lnTo>
                  <a:lnTo>
                    <a:pt x="661644" y="201929"/>
                  </a:lnTo>
                  <a:lnTo>
                    <a:pt x="663244" y="199389"/>
                  </a:lnTo>
                  <a:lnTo>
                    <a:pt x="664997" y="198119"/>
                  </a:lnTo>
                  <a:lnTo>
                    <a:pt x="666838" y="195579"/>
                  </a:lnTo>
                  <a:lnTo>
                    <a:pt x="668261" y="194309"/>
                  </a:lnTo>
                  <a:lnTo>
                    <a:pt x="670280" y="191769"/>
                  </a:lnTo>
                  <a:lnTo>
                    <a:pt x="671017" y="190499"/>
                  </a:lnTo>
                  <a:lnTo>
                    <a:pt x="671931" y="187959"/>
                  </a:lnTo>
                  <a:lnTo>
                    <a:pt x="672071" y="186689"/>
                  </a:lnTo>
                  <a:lnTo>
                    <a:pt x="671893" y="186689"/>
                  </a:lnTo>
                  <a:lnTo>
                    <a:pt x="671715" y="185419"/>
                  </a:lnTo>
                  <a:lnTo>
                    <a:pt x="671309" y="184149"/>
                  </a:lnTo>
                  <a:lnTo>
                    <a:pt x="670674" y="184149"/>
                  </a:lnTo>
                  <a:lnTo>
                    <a:pt x="559871" y="81279"/>
                  </a:lnTo>
                  <a:close/>
                </a:path>
                <a:path w="672465" h="749300">
                  <a:moveTo>
                    <a:pt x="567766" y="1269"/>
                  </a:moveTo>
                  <a:lnTo>
                    <a:pt x="561327" y="1269"/>
                  </a:lnTo>
                  <a:lnTo>
                    <a:pt x="461200" y="109219"/>
                  </a:lnTo>
                  <a:lnTo>
                    <a:pt x="460819" y="109219"/>
                  </a:lnTo>
                  <a:lnTo>
                    <a:pt x="460502" y="110489"/>
                  </a:lnTo>
                  <a:lnTo>
                    <a:pt x="460628" y="111759"/>
                  </a:lnTo>
                  <a:lnTo>
                    <a:pt x="461467" y="114299"/>
                  </a:lnTo>
                  <a:lnTo>
                    <a:pt x="462153" y="115569"/>
                  </a:lnTo>
                  <a:lnTo>
                    <a:pt x="464070" y="118109"/>
                  </a:lnTo>
                  <a:lnTo>
                    <a:pt x="465302" y="119379"/>
                  </a:lnTo>
                  <a:lnTo>
                    <a:pt x="468299" y="121919"/>
                  </a:lnTo>
                  <a:lnTo>
                    <a:pt x="469684" y="123189"/>
                  </a:lnTo>
                  <a:lnTo>
                    <a:pt x="470979" y="123189"/>
                  </a:lnTo>
                  <a:lnTo>
                    <a:pt x="472262" y="124459"/>
                  </a:lnTo>
                  <a:lnTo>
                    <a:pt x="473392" y="125729"/>
                  </a:lnTo>
                  <a:lnTo>
                    <a:pt x="477774" y="125729"/>
                  </a:lnTo>
                  <a:lnTo>
                    <a:pt x="478459" y="124459"/>
                  </a:lnTo>
                  <a:lnTo>
                    <a:pt x="519074" y="81279"/>
                  </a:lnTo>
                  <a:lnTo>
                    <a:pt x="559871" y="81279"/>
                  </a:lnTo>
                  <a:lnTo>
                    <a:pt x="537984" y="60959"/>
                  </a:lnTo>
                  <a:lnTo>
                    <a:pt x="578599" y="17779"/>
                  </a:lnTo>
                  <a:lnTo>
                    <a:pt x="578967" y="16509"/>
                  </a:lnTo>
                  <a:lnTo>
                    <a:pt x="579297" y="15239"/>
                  </a:lnTo>
                  <a:lnTo>
                    <a:pt x="579208" y="13969"/>
                  </a:lnTo>
                  <a:lnTo>
                    <a:pt x="578866" y="12700"/>
                  </a:lnTo>
                  <a:lnTo>
                    <a:pt x="578523" y="12700"/>
                  </a:lnTo>
                  <a:lnTo>
                    <a:pt x="577875" y="11429"/>
                  </a:lnTo>
                  <a:lnTo>
                    <a:pt x="575957" y="8889"/>
                  </a:lnTo>
                  <a:lnTo>
                    <a:pt x="574738" y="7619"/>
                  </a:lnTo>
                  <a:lnTo>
                    <a:pt x="571741" y="5079"/>
                  </a:lnTo>
                  <a:lnTo>
                    <a:pt x="570344" y="3809"/>
                  </a:lnTo>
                  <a:lnTo>
                    <a:pt x="567766" y="1269"/>
                  </a:lnTo>
                  <a:close/>
                </a:path>
                <a:path w="672465" h="749300">
                  <a:moveTo>
                    <a:pt x="564515" y="0"/>
                  </a:moveTo>
                  <a:lnTo>
                    <a:pt x="563600" y="0"/>
                  </a:lnTo>
                  <a:lnTo>
                    <a:pt x="562025" y="1269"/>
                  </a:lnTo>
                  <a:lnTo>
                    <a:pt x="566597" y="1269"/>
                  </a:lnTo>
                  <a:lnTo>
                    <a:pt x="56451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67150" y="4932133"/>
              <a:ext cx="1255483" cy="131114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27427" y="4978209"/>
              <a:ext cx="1050925" cy="102795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24274" y="4818443"/>
              <a:ext cx="1381252" cy="1090930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5633084" y="4740402"/>
            <a:ext cx="1336675" cy="818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78765">
              <a:lnSpc>
                <a:spcPct val="100000"/>
              </a:lnSpc>
              <a:spcBef>
                <a:spcPts val="100"/>
              </a:spcBef>
            </a:pPr>
            <a:r>
              <a:rPr sz="2600" spc="-40" dirty="0">
                <a:latin typeface="Calibri"/>
                <a:cs typeface="Calibri"/>
              </a:rPr>
              <a:t>TAKİP 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Ç</a:t>
            </a:r>
            <a:r>
              <a:rPr sz="2600" dirty="0">
                <a:latin typeface="Calibri"/>
                <a:cs typeface="Calibri"/>
              </a:rPr>
              <a:t>İ</a:t>
            </a:r>
            <a:r>
              <a:rPr sz="2600" spc="-5" dirty="0">
                <a:latin typeface="Calibri"/>
                <a:cs typeface="Calibri"/>
              </a:rPr>
              <a:t>ZE</a:t>
            </a:r>
            <a:r>
              <a:rPr sz="2600" spc="-60" dirty="0">
                <a:latin typeface="Calibri"/>
                <a:cs typeface="Calibri"/>
              </a:rPr>
              <a:t>L</a:t>
            </a:r>
            <a:r>
              <a:rPr sz="2600" dirty="0">
                <a:latin typeface="Calibri"/>
                <a:cs typeface="Calibri"/>
              </a:rPr>
              <a:t>G</a:t>
            </a:r>
            <a:r>
              <a:rPr sz="2600" spc="-25" dirty="0">
                <a:latin typeface="Calibri"/>
                <a:cs typeface="Calibri"/>
              </a:rPr>
              <a:t>E</a:t>
            </a:r>
            <a:r>
              <a:rPr sz="2600" spc="-5" dirty="0">
                <a:latin typeface="Calibri"/>
                <a:cs typeface="Calibri"/>
              </a:rPr>
              <a:t>Sİ</a:t>
            </a:r>
            <a:endParaRPr sz="2600">
              <a:latin typeface="Calibri"/>
              <a:cs typeface="Calibri"/>
            </a:endParaRPr>
          </a:p>
        </p:txBody>
      </p:sp>
      <p:pic>
        <p:nvPicPr>
          <p:cNvPr id="24" name="object 2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752846" y="5437997"/>
            <a:ext cx="1084491" cy="133413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749" y="0"/>
            <a:ext cx="9145905" cy="6858000"/>
            <a:chOff x="-749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46"/>
              <a:ext cx="9143999" cy="10274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0007" y="0"/>
              <a:ext cx="4743992" cy="60007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88505" cy="10205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749" y="52451"/>
              <a:ext cx="9145511" cy="901700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0" y="1175510"/>
            <a:ext cx="9144000" cy="5682615"/>
            <a:chOff x="0" y="1175510"/>
            <a:chExt cx="9144000" cy="5682615"/>
          </a:xfrm>
        </p:grpSpPr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1175510"/>
              <a:ext cx="9144000" cy="568248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1175511"/>
              <a:ext cx="9144000" cy="68072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23368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-4762" y="18618"/>
            <a:ext cx="9153525" cy="1327150"/>
            <a:chOff x="-4762" y="18618"/>
            <a:chExt cx="9153525" cy="1327150"/>
          </a:xfrm>
        </p:grpSpPr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3341" y="1175512"/>
              <a:ext cx="9090658" cy="17017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0" y="23380"/>
              <a:ext cx="9144000" cy="1152525"/>
            </a:xfrm>
            <a:custGeom>
              <a:avLst/>
              <a:gdLst/>
              <a:ahLst/>
              <a:cxnLst/>
              <a:rect l="l" t="t" r="r" b="b"/>
              <a:pathLst>
                <a:path w="9144000" h="1152525">
                  <a:moveTo>
                    <a:pt x="9144000" y="0"/>
                  </a:moveTo>
                  <a:lnTo>
                    <a:pt x="0" y="0"/>
                  </a:lnTo>
                  <a:lnTo>
                    <a:pt x="0" y="1152131"/>
                  </a:lnTo>
                  <a:lnTo>
                    <a:pt x="9144000" y="1152131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23380"/>
              <a:ext cx="9144000" cy="1152525"/>
            </a:xfrm>
            <a:custGeom>
              <a:avLst/>
              <a:gdLst/>
              <a:ahLst/>
              <a:cxnLst/>
              <a:rect l="l" t="t" r="r" b="b"/>
              <a:pathLst>
                <a:path w="9144000" h="1152525">
                  <a:moveTo>
                    <a:pt x="0" y="1152131"/>
                  </a:moveTo>
                  <a:lnTo>
                    <a:pt x="9144000" y="1152131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15213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343001" y="51942"/>
            <a:ext cx="8456930" cy="957580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12700" marR="5080" indent="603250">
              <a:lnSpc>
                <a:spcPts val="3260"/>
              </a:lnSpc>
              <a:spcBef>
                <a:spcPts val="885"/>
              </a:spcBef>
            </a:pPr>
            <a:r>
              <a:rPr sz="3400" b="0" spc="-15" dirty="0">
                <a:latin typeface="Calibri"/>
                <a:cs typeface="Calibri"/>
              </a:rPr>
              <a:t>Atıkların </a:t>
            </a:r>
            <a:r>
              <a:rPr sz="3400" b="0" spc="-5" dirty="0">
                <a:latin typeface="Calibri"/>
                <a:cs typeface="Calibri"/>
              </a:rPr>
              <a:t>Cinslerine </a:t>
            </a:r>
            <a:r>
              <a:rPr sz="3400" b="0" spc="-15" dirty="0">
                <a:latin typeface="Calibri"/>
                <a:cs typeface="Calibri"/>
              </a:rPr>
              <a:t>Göre Atılacağı </a:t>
            </a:r>
            <a:r>
              <a:rPr sz="3400" b="0" spc="-20" dirty="0">
                <a:latin typeface="Calibri"/>
                <a:cs typeface="Calibri"/>
              </a:rPr>
              <a:t>Kutu ve </a:t>
            </a:r>
            <a:r>
              <a:rPr sz="3400" b="0" spc="-15" dirty="0">
                <a:latin typeface="Calibri"/>
                <a:cs typeface="Calibri"/>
              </a:rPr>
              <a:t> Poşetlerin</a:t>
            </a:r>
            <a:r>
              <a:rPr sz="3400" b="0" dirty="0">
                <a:latin typeface="Calibri"/>
                <a:cs typeface="Calibri"/>
              </a:rPr>
              <a:t> </a:t>
            </a:r>
            <a:r>
              <a:rPr sz="3400" b="0" spc="-10" dirty="0">
                <a:latin typeface="Calibri"/>
                <a:cs typeface="Calibri"/>
              </a:rPr>
              <a:t>Renkleri</a:t>
            </a:r>
            <a:r>
              <a:rPr sz="3400" b="0" spc="-20" dirty="0">
                <a:latin typeface="Calibri"/>
                <a:cs typeface="Calibri"/>
              </a:rPr>
              <a:t> </a:t>
            </a:r>
            <a:r>
              <a:rPr sz="3400" b="0" spc="-15" dirty="0">
                <a:latin typeface="Calibri"/>
                <a:cs typeface="Calibri"/>
              </a:rPr>
              <a:t>Bakanlığımızca</a:t>
            </a:r>
            <a:r>
              <a:rPr sz="3400" b="0" spc="-45" dirty="0">
                <a:latin typeface="Calibri"/>
                <a:cs typeface="Calibri"/>
              </a:rPr>
              <a:t> </a:t>
            </a:r>
            <a:r>
              <a:rPr sz="3400" b="0" spc="-30" dirty="0">
                <a:latin typeface="Calibri"/>
                <a:cs typeface="Calibri"/>
              </a:rPr>
              <a:t>Belirlenmiştir.</a:t>
            </a:r>
            <a:endParaRPr sz="3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</TotalTime>
  <Words>604</Words>
  <Application>Microsoft Office PowerPoint</Application>
  <PresentationFormat>Ekran Gösterisi (4:3)</PresentationFormat>
  <Paragraphs>214</Paragraphs>
  <Slides>25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31" baseType="lpstr">
      <vt:lpstr>Arial MT</vt:lpstr>
      <vt:lpstr>Calibri</vt:lpstr>
      <vt:lpstr>Candara</vt:lpstr>
      <vt:lpstr>Constantia</vt:lpstr>
      <vt:lpstr>Times New Roman</vt:lpstr>
      <vt:lpstr>Office Theme</vt:lpstr>
      <vt:lpstr>SIFIR ATIK PROJESİ KAPSAMINDA  YAPILMASI GEREKEN ÇALIŞMALAR</vt:lpstr>
      <vt:lpstr>İRTİBAT NOKTASI - ÇALIŞMA  EKİBİ</vt:lpstr>
      <vt:lpstr>MEVCUT DURUM</vt:lpstr>
      <vt:lpstr>Mevcut Durumun Tespiti (Örnek)</vt:lpstr>
      <vt:lpstr>PLANLAMA</vt:lpstr>
      <vt:lpstr>Atık Yönetimi Sorumlularının Görevleri (Örnek)</vt:lpstr>
      <vt:lpstr>PowerPoint Sunusu</vt:lpstr>
      <vt:lpstr>İHTİYAÇLAR</vt:lpstr>
      <vt:lpstr>Atıkların Cinslerine Göre Atılacağı Kutu ve  Poşetlerin Renkleri Bakanlığımızca Belirlenmiştir.</vt:lpstr>
      <vt:lpstr>PowerPoint Sunusu</vt:lpstr>
      <vt:lpstr>PowerPoint Sunusu</vt:lpstr>
      <vt:lpstr>UYGULAMA</vt:lpstr>
      <vt:lpstr>Örnekler: 1</vt:lpstr>
      <vt:lpstr>PowerPoint Sunusu</vt:lpstr>
      <vt:lpstr>PowerPoint Sunusu</vt:lpstr>
      <vt:lpstr>PowerPoint Sunusu</vt:lpstr>
      <vt:lpstr>PowerPoint Sunusu</vt:lpstr>
      <vt:lpstr>      REKTÖRLÜĞÜMÜZ TARAFINDAN OLUŞTURULACAK ATIK GEÇİCİ DEPOLAMA ALANI (RESİM TEMSİLİ)</vt:lpstr>
      <vt:lpstr>UYGULAMA</vt:lpstr>
      <vt:lpstr>ATIK TAKİP ÇİZELGESİ</vt:lpstr>
      <vt:lpstr>3 Aylık Raporlama Tablosu</vt:lpstr>
      <vt:lpstr>SAĞLANACA</vt:lpstr>
      <vt:lpstr>PROJE İLE SAĞLANACAK KAZANÇLAR</vt:lpstr>
      <vt:lpstr>NE KAZANILIR?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SIFIR ATIK PROJESİ KAPSAMINDA YAPILACAKLAR</dc:title>
  <dc:creator>Melike Aydın</dc:creator>
  <cp:lastModifiedBy>HP</cp:lastModifiedBy>
  <cp:revision>9</cp:revision>
  <dcterms:created xsi:type="dcterms:W3CDTF">2022-09-21T10:38:49Z</dcterms:created>
  <dcterms:modified xsi:type="dcterms:W3CDTF">2022-09-21T12:04:34Z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2018-10-24T00:00:00Z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2022-09-21T00:00:00Z</vt:filetime>
  </property>
</Properties>
</file>